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54" r:id="rId5"/>
    <p:sldId id="298" r:id="rId6"/>
    <p:sldId id="460" r:id="rId7"/>
    <p:sldId id="456" r:id="rId8"/>
    <p:sldId id="428" r:id="rId9"/>
    <p:sldId id="458" r:id="rId10"/>
    <p:sldId id="462" r:id="rId11"/>
    <p:sldId id="463" r:id="rId12"/>
    <p:sldId id="464" r:id="rId13"/>
    <p:sldId id="465" r:id="rId14"/>
    <p:sldId id="459" r:id="rId15"/>
    <p:sldId id="322" r:id="rId16"/>
    <p:sldId id="471" r:id="rId17"/>
    <p:sldId id="473" r:id="rId18"/>
    <p:sldId id="474" r:id="rId19"/>
    <p:sldId id="468" r:id="rId20"/>
    <p:sldId id="475" r:id="rId21"/>
    <p:sldId id="476" r:id="rId22"/>
    <p:sldId id="461" r:id="rId23"/>
  </p:sldIdLst>
  <p:sldSz cx="12192000" cy="6858000"/>
  <p:notesSz cx="7104063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 Visser" initials="JV" lastIdx="1" clrIdx="0">
    <p:extLst>
      <p:ext uri="{19B8F6BF-5375-455C-9EA6-DF929625EA0E}">
        <p15:presenceInfo xmlns:p15="http://schemas.microsoft.com/office/powerpoint/2012/main" userId="S::jacob.visser@cboost.nl::80a613d3-276c-401e-9a29-9cabb0aa66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E74"/>
    <a:srgbClr val="F5DE70"/>
    <a:srgbClr val="000000"/>
    <a:srgbClr val="EBC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CD7BB-E0D6-4A32-899D-5282302F50D5}" v="17" dt="2021-09-15T09:57:58.5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Telgen" userId="ab7d0ae7-4b03-4fb2-ad51-995cadca9739" providerId="ADAL" clId="{B12CD7BB-E0D6-4A32-899D-5282302F50D5}"/>
    <pc:docChg chg="custSel addSld delSld modSld sldOrd">
      <pc:chgData name="Daniel Telgen" userId="ab7d0ae7-4b03-4fb2-ad51-995cadca9739" providerId="ADAL" clId="{B12CD7BB-E0D6-4A32-899D-5282302F50D5}" dt="2021-09-15T09:57:58.548" v="132"/>
      <pc:docMkLst>
        <pc:docMk/>
      </pc:docMkLst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3657777113" sldId="262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1556591083" sldId="274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877627596" sldId="283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3568356714" sldId="289"/>
        </pc:sldMkLst>
      </pc:sldChg>
      <pc:sldChg chg="del">
        <pc:chgData name="Daniel Telgen" userId="ab7d0ae7-4b03-4fb2-ad51-995cadca9739" providerId="ADAL" clId="{B12CD7BB-E0D6-4A32-899D-5282302F50D5}" dt="2021-09-15T09:45:32.826" v="0" actId="47"/>
        <pc:sldMkLst>
          <pc:docMk/>
          <pc:sldMk cId="1811910166" sldId="293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3934295353" sldId="307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3196224641" sldId="310"/>
        </pc:sldMkLst>
      </pc:sldChg>
      <pc:sldChg chg="add">
        <pc:chgData name="Daniel Telgen" userId="ab7d0ae7-4b03-4fb2-ad51-995cadca9739" providerId="ADAL" clId="{B12CD7BB-E0D6-4A32-899D-5282302F50D5}" dt="2021-09-15T09:50:28.977" v="76"/>
        <pc:sldMkLst>
          <pc:docMk/>
          <pc:sldMk cId="2762511053" sldId="322"/>
        </pc:sldMkLst>
      </pc:sldChg>
      <pc:sldChg chg="del">
        <pc:chgData name="Daniel Telgen" userId="ab7d0ae7-4b03-4fb2-ad51-995cadca9739" providerId="ADAL" clId="{B12CD7BB-E0D6-4A32-899D-5282302F50D5}" dt="2021-09-15T09:46:24.159" v="7" actId="47"/>
        <pc:sldMkLst>
          <pc:docMk/>
          <pc:sldMk cId="3532974168" sldId="331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4155901626" sldId="343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146481753" sldId="350"/>
        </pc:sldMkLst>
      </pc:sldChg>
      <pc:sldChg chg="modSp mod">
        <pc:chgData name="Daniel Telgen" userId="ab7d0ae7-4b03-4fb2-ad51-995cadca9739" providerId="ADAL" clId="{B12CD7BB-E0D6-4A32-899D-5282302F50D5}" dt="2021-09-15T09:53:10.751" v="115" actId="1076"/>
        <pc:sldMkLst>
          <pc:docMk/>
          <pc:sldMk cId="2625998410" sldId="354"/>
        </pc:sldMkLst>
        <pc:spChg chg="mod">
          <ac:chgData name="Daniel Telgen" userId="ab7d0ae7-4b03-4fb2-ad51-995cadca9739" providerId="ADAL" clId="{B12CD7BB-E0D6-4A32-899D-5282302F50D5}" dt="2021-09-15T09:53:10.751" v="115" actId="1076"/>
          <ac:spMkLst>
            <pc:docMk/>
            <pc:sldMk cId="2625998410" sldId="354"/>
            <ac:spMk id="3" creationId="{4CEA43DB-E945-F04D-864E-5D258F0756AF}"/>
          </ac:spMkLst>
        </pc:spChg>
        <pc:picChg chg="mod">
          <ac:chgData name="Daniel Telgen" userId="ab7d0ae7-4b03-4fb2-ad51-995cadca9739" providerId="ADAL" clId="{B12CD7BB-E0D6-4A32-899D-5282302F50D5}" dt="2021-09-15T09:53:05.589" v="114" actId="1076"/>
          <ac:picMkLst>
            <pc:docMk/>
            <pc:sldMk cId="2625998410" sldId="354"/>
            <ac:picMk id="1026" creationId="{9E2FA300-6CAE-4273-ADFC-E1EC910BD4CE}"/>
          </ac:picMkLst>
        </pc:picChg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4112204283" sldId="371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3771273444" sldId="372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2413552491" sldId="373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795695310" sldId="374"/>
        </pc:sldMkLst>
      </pc:sldChg>
      <pc:sldChg chg="del">
        <pc:chgData name="Daniel Telgen" userId="ab7d0ae7-4b03-4fb2-ad51-995cadca9739" providerId="ADAL" clId="{B12CD7BB-E0D6-4A32-899D-5282302F50D5}" dt="2021-09-15T09:46:25.538" v="8" actId="47"/>
        <pc:sldMkLst>
          <pc:docMk/>
          <pc:sldMk cId="2473320381" sldId="396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4265950707" sldId="429"/>
        </pc:sldMkLst>
      </pc:sldChg>
      <pc:sldChg chg="del">
        <pc:chgData name="Daniel Telgen" userId="ab7d0ae7-4b03-4fb2-ad51-995cadca9739" providerId="ADAL" clId="{B12CD7BB-E0D6-4A32-899D-5282302F50D5}" dt="2021-09-15T09:46:22.573" v="6" actId="47"/>
        <pc:sldMkLst>
          <pc:docMk/>
          <pc:sldMk cId="443398406" sldId="430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361384417" sldId="431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762520826" sldId="433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853516566" sldId="434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3211201621" sldId="435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115890028" sldId="436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731669463" sldId="437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626784502" sldId="438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243262861" sldId="439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194318508" sldId="440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1058396039" sldId="441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4113730713" sldId="442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372725557" sldId="444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023153222" sldId="447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965111459" sldId="450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236531881" sldId="451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3898250458" sldId="452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2881844341" sldId="453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3591670843" sldId="454"/>
        </pc:sldMkLst>
      </pc:sldChg>
      <pc:sldChg chg="del">
        <pc:chgData name="Daniel Telgen" userId="ab7d0ae7-4b03-4fb2-ad51-995cadca9739" providerId="ADAL" clId="{B12CD7BB-E0D6-4A32-899D-5282302F50D5}" dt="2021-09-15T09:50:56.951" v="77" actId="47"/>
        <pc:sldMkLst>
          <pc:docMk/>
          <pc:sldMk cId="3862889317" sldId="455"/>
        </pc:sldMkLst>
      </pc:sldChg>
      <pc:sldChg chg="mod ord modShow">
        <pc:chgData name="Daniel Telgen" userId="ab7d0ae7-4b03-4fb2-ad51-995cadca9739" providerId="ADAL" clId="{B12CD7BB-E0D6-4A32-899D-5282302F50D5}" dt="2021-09-15T09:53:45.154" v="116" actId="729"/>
        <pc:sldMkLst>
          <pc:docMk/>
          <pc:sldMk cId="3548228081" sldId="456"/>
        </pc:sldMkLst>
      </pc:sldChg>
      <pc:sldChg chg="del mod modShow">
        <pc:chgData name="Daniel Telgen" userId="ab7d0ae7-4b03-4fb2-ad51-995cadca9739" providerId="ADAL" clId="{B12CD7BB-E0D6-4A32-899D-5282302F50D5}" dt="2021-09-15T09:50:56.951" v="77" actId="47"/>
        <pc:sldMkLst>
          <pc:docMk/>
          <pc:sldMk cId="3490143875" sldId="457"/>
        </pc:sldMkLst>
      </pc:sldChg>
      <pc:sldChg chg="modSp add mod">
        <pc:chgData name="Daniel Telgen" userId="ab7d0ae7-4b03-4fb2-ad51-995cadca9739" providerId="ADAL" clId="{B12CD7BB-E0D6-4A32-899D-5282302F50D5}" dt="2021-09-15T09:51:24.565" v="78" actId="1076"/>
        <pc:sldMkLst>
          <pc:docMk/>
          <pc:sldMk cId="2442823854" sldId="459"/>
        </pc:sldMkLst>
        <pc:spChg chg="mod">
          <ac:chgData name="Daniel Telgen" userId="ab7d0ae7-4b03-4fb2-ad51-995cadca9739" providerId="ADAL" clId="{B12CD7BB-E0D6-4A32-899D-5282302F50D5}" dt="2021-09-15T09:51:24.565" v="78" actId="1076"/>
          <ac:spMkLst>
            <pc:docMk/>
            <pc:sldMk cId="2442823854" sldId="459"/>
            <ac:spMk id="6" creationId="{37722AB2-5254-4F83-8617-00B0D21C1A42}"/>
          </ac:spMkLst>
        </pc:spChg>
      </pc:sldChg>
      <pc:sldChg chg="add">
        <pc:chgData name="Daniel Telgen" userId="ab7d0ae7-4b03-4fb2-ad51-995cadca9739" providerId="ADAL" clId="{B12CD7BB-E0D6-4A32-899D-5282302F50D5}" dt="2021-09-15T09:45:39.579" v="1"/>
        <pc:sldMkLst>
          <pc:docMk/>
          <pc:sldMk cId="1324094146" sldId="461"/>
        </pc:sldMkLst>
      </pc:sldChg>
      <pc:sldChg chg="modSp add mod">
        <pc:chgData name="Daniel Telgen" userId="ab7d0ae7-4b03-4fb2-ad51-995cadca9739" providerId="ADAL" clId="{B12CD7BB-E0D6-4A32-899D-5282302F50D5}" dt="2021-09-15T09:48:52.270" v="31" actId="20577"/>
        <pc:sldMkLst>
          <pc:docMk/>
          <pc:sldMk cId="535794577" sldId="462"/>
        </pc:sldMkLst>
        <pc:spChg chg="mod">
          <ac:chgData name="Daniel Telgen" userId="ab7d0ae7-4b03-4fb2-ad51-995cadca9739" providerId="ADAL" clId="{B12CD7BB-E0D6-4A32-899D-5282302F50D5}" dt="2021-09-15T09:48:52.270" v="31" actId="20577"/>
          <ac:spMkLst>
            <pc:docMk/>
            <pc:sldMk cId="535794577" sldId="462"/>
            <ac:spMk id="2" creationId="{F792D904-20E1-4A07-ACA8-560F4EBD5CEF}"/>
          </ac:spMkLst>
        </pc:spChg>
      </pc:sldChg>
      <pc:sldChg chg="add">
        <pc:chgData name="Daniel Telgen" userId="ab7d0ae7-4b03-4fb2-ad51-995cadca9739" providerId="ADAL" clId="{B12CD7BB-E0D6-4A32-899D-5282302F50D5}" dt="2021-09-15T09:46:12.363" v="4"/>
        <pc:sldMkLst>
          <pc:docMk/>
          <pc:sldMk cId="953391968" sldId="463"/>
        </pc:sldMkLst>
      </pc:sldChg>
      <pc:sldChg chg="add">
        <pc:chgData name="Daniel Telgen" userId="ab7d0ae7-4b03-4fb2-ad51-995cadca9739" providerId="ADAL" clId="{B12CD7BB-E0D6-4A32-899D-5282302F50D5}" dt="2021-09-15T09:46:18.554" v="5"/>
        <pc:sldMkLst>
          <pc:docMk/>
          <pc:sldMk cId="2543827565" sldId="464"/>
        </pc:sldMkLst>
      </pc:sldChg>
      <pc:sldChg chg="add">
        <pc:chgData name="Daniel Telgen" userId="ab7d0ae7-4b03-4fb2-ad51-995cadca9739" providerId="ADAL" clId="{B12CD7BB-E0D6-4A32-899D-5282302F50D5}" dt="2021-09-15T09:46:31.076" v="9"/>
        <pc:sldMkLst>
          <pc:docMk/>
          <pc:sldMk cId="1212906935" sldId="465"/>
        </pc:sldMkLst>
      </pc:sldChg>
      <pc:sldChg chg="add">
        <pc:chgData name="Daniel Telgen" userId="ab7d0ae7-4b03-4fb2-ad51-995cadca9739" providerId="ADAL" clId="{B12CD7BB-E0D6-4A32-899D-5282302F50D5}" dt="2021-09-15T09:57:58.548" v="132"/>
        <pc:sldMkLst>
          <pc:docMk/>
          <pc:sldMk cId="523140069" sldId="468"/>
        </pc:sldMkLst>
      </pc:sldChg>
      <pc:sldChg chg="add">
        <pc:chgData name="Daniel Telgen" userId="ab7d0ae7-4b03-4fb2-ad51-995cadca9739" providerId="ADAL" clId="{B12CD7BB-E0D6-4A32-899D-5282302F50D5}" dt="2021-09-15T09:46:51.347" v="10"/>
        <pc:sldMkLst>
          <pc:docMk/>
          <pc:sldMk cId="2924632389" sldId="471"/>
        </pc:sldMkLst>
      </pc:sldChg>
      <pc:sldChg chg="modSp add mod">
        <pc:chgData name="Daniel Telgen" userId="ab7d0ae7-4b03-4fb2-ad51-995cadca9739" providerId="ADAL" clId="{B12CD7BB-E0D6-4A32-899D-5282302F50D5}" dt="2021-09-15T09:54:04.356" v="131" actId="20577"/>
        <pc:sldMkLst>
          <pc:docMk/>
          <pc:sldMk cId="2229574406" sldId="473"/>
        </pc:sldMkLst>
        <pc:spChg chg="mod">
          <ac:chgData name="Daniel Telgen" userId="ab7d0ae7-4b03-4fb2-ad51-995cadca9739" providerId="ADAL" clId="{B12CD7BB-E0D6-4A32-899D-5282302F50D5}" dt="2021-09-15T09:54:04.356" v="131" actId="20577"/>
          <ac:spMkLst>
            <pc:docMk/>
            <pc:sldMk cId="2229574406" sldId="473"/>
            <ac:spMk id="6" creationId="{1F3B4B4A-739C-48F7-9558-280575BB4F54}"/>
          </ac:spMkLst>
        </pc:spChg>
      </pc:sldChg>
      <pc:sldChg chg="add">
        <pc:chgData name="Daniel Telgen" userId="ab7d0ae7-4b03-4fb2-ad51-995cadca9739" providerId="ADAL" clId="{B12CD7BB-E0D6-4A32-899D-5282302F50D5}" dt="2021-09-15T09:47:19.379" v="12"/>
        <pc:sldMkLst>
          <pc:docMk/>
          <pc:sldMk cId="2834541796" sldId="474"/>
        </pc:sldMkLst>
      </pc:sldChg>
      <pc:sldChg chg="modSp add mod">
        <pc:chgData name="Daniel Telgen" userId="ab7d0ae7-4b03-4fb2-ad51-995cadca9739" providerId="ADAL" clId="{B12CD7BB-E0D6-4A32-899D-5282302F50D5}" dt="2021-09-15T09:52:22.992" v="106" actId="20577"/>
        <pc:sldMkLst>
          <pc:docMk/>
          <pc:sldMk cId="1119431363" sldId="475"/>
        </pc:sldMkLst>
        <pc:spChg chg="mod">
          <ac:chgData name="Daniel Telgen" userId="ab7d0ae7-4b03-4fb2-ad51-995cadca9739" providerId="ADAL" clId="{B12CD7BB-E0D6-4A32-899D-5282302F50D5}" dt="2021-09-15T09:52:22.992" v="106" actId="20577"/>
          <ac:spMkLst>
            <pc:docMk/>
            <pc:sldMk cId="1119431363" sldId="475"/>
            <ac:spMk id="4" creationId="{14DCF2CA-817D-4CD6-86CF-D8BD58591860}"/>
          </ac:spMkLst>
        </pc:spChg>
      </pc:sldChg>
      <pc:sldChg chg="add setBg">
        <pc:chgData name="Daniel Telgen" userId="ab7d0ae7-4b03-4fb2-ad51-995cadca9739" providerId="ADAL" clId="{B12CD7BB-E0D6-4A32-899D-5282302F50D5}" dt="2021-09-15T09:47:39.777" v="15"/>
        <pc:sldMkLst>
          <pc:docMk/>
          <pc:sldMk cId="788201795" sldId="476"/>
        </pc:sldMkLst>
      </pc:sldChg>
      <pc:sldMasterChg chg="delSldLayout">
        <pc:chgData name="Daniel Telgen" userId="ab7d0ae7-4b03-4fb2-ad51-995cadca9739" providerId="ADAL" clId="{B12CD7BB-E0D6-4A32-899D-5282302F50D5}" dt="2021-09-15T09:50:56.951" v="77" actId="47"/>
        <pc:sldMasterMkLst>
          <pc:docMk/>
          <pc:sldMasterMk cId="1495834452" sldId="2147483648"/>
        </pc:sldMasterMkLst>
        <pc:sldLayoutChg chg="del">
          <pc:chgData name="Daniel Telgen" userId="ab7d0ae7-4b03-4fb2-ad51-995cadca9739" providerId="ADAL" clId="{B12CD7BB-E0D6-4A32-899D-5282302F50D5}" dt="2021-09-15T09:50:56.951" v="77" actId="47"/>
          <pc:sldLayoutMkLst>
            <pc:docMk/>
            <pc:sldMasterMk cId="1495834452" sldId="2147483648"/>
            <pc:sldLayoutMk cId="1173820782" sldId="214748366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0CC02A0-DDD9-4480-A7AD-2E5D6BD15BD6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3E22B02-DE59-443C-8F15-9C9D2C9FADD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00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2B02-DE59-443C-8F15-9C9D2C9FADD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33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2B02-DE59-443C-8F15-9C9D2C9FADD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096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https://www.mckinsey.com/business-functions/mckinsey-digital/our-insights/where-machines-could-replace-humans-and-where-they-cant-yet</a:t>
            </a:r>
          </a:p>
          <a:p>
            <a:r>
              <a:rPr lang="nl-NL" dirty="0"/>
              <a:t>https://www.mckinsey.com/~/media/mckinsey/business%20functions/mckinsey%20digital/our%20insights/where%20machines%20could%20replace%20humans%20and%20where%20they%20cant/sector-automation.pdf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E89A-9343-4A6F-BCAC-CA4D5EC7998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391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Toch is er een </a:t>
            </a:r>
            <a:r>
              <a:rPr lang="nl-NL" err="1"/>
              <a:t>exponentiéle</a:t>
            </a:r>
            <a:r>
              <a:rPr lang="nl-NL"/>
              <a:t> transitie gaande!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E89A-9343-4A6F-BCAC-CA4D5EC7998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56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https://www.youtube.com/watch?v=iVS-AuSjpOQ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75690-E146-4D7D-9397-CE0D7E9A129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47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2B02-DE59-443C-8F15-9C9D2C9FADD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3657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Vraag: wat Hebben we nodig voor de transitie?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2E89A-9343-4A6F-BCAC-CA4D5EC7998C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012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E22B02-DE59-443C-8F15-9C9D2C9FADD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56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vrouw, kijken, vasthouden&#10;&#10;Automatisch gegenereerde beschrijving">
            <a:extLst>
              <a:ext uri="{FF2B5EF4-FFF2-40B4-BE49-F238E27FC236}">
                <a16:creationId xmlns:a16="http://schemas.microsoft.com/office/drawing/2014/main" id="{DAD13CD3-E260-4448-A570-94C07F9DBE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898" b="5615"/>
          <a:stretch/>
        </p:blipFill>
        <p:spPr>
          <a:xfrm>
            <a:off x="0" y="0"/>
            <a:ext cx="8146540" cy="6857998"/>
          </a:xfrm>
          <a:prstGeom prst="rect">
            <a:avLst/>
          </a:prstGeom>
        </p:spPr>
      </p:pic>
      <p:pic>
        <p:nvPicPr>
          <p:cNvPr id="8" name="Afbeelding 10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8F668CE6-ED7D-5546-A095-92F91A1FFD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08" y="0"/>
            <a:ext cx="5766232" cy="6858001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61041F1-5255-4095-A29C-8C9EB8DEDA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57300" y="5059680"/>
            <a:ext cx="2324100" cy="1236486"/>
          </a:xfrm>
        </p:spPr>
        <p:txBody>
          <a:bodyPr anchor="b">
            <a:normAutofit/>
          </a:bodyPr>
          <a:lstStyle>
            <a:lvl1pPr marL="0" indent="0" algn="l">
              <a:buNone/>
              <a:defRPr lang="nl-NL" sz="14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29395A-AF90-4400-9F12-2F8B277343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6356350"/>
            <a:ext cx="2743200" cy="365125"/>
          </a:xfrm>
        </p:spPr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7A6056-964E-4723-A25C-FC56C864C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2EA599-594F-4743-A489-9114210B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B22991-5F84-8542-A8C8-18F25CBB68D5}"/>
              </a:ext>
            </a:extLst>
          </p:cNvPr>
          <p:cNvSpPr/>
          <p:nvPr userDrawn="1"/>
        </p:nvSpPr>
        <p:spPr>
          <a:xfrm>
            <a:off x="8077200" y="-4"/>
            <a:ext cx="411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686136F4-127B-2F4F-9F9C-8C618F2FBD2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BC7AC5-18C9-48E8-BE50-0735CFE70481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3" name="Afbeelding 9" descr="Afbeelding met tekening&#10;&#10;Automatisch gegenereerde beschrijving">
            <a:extLst>
              <a:ext uri="{FF2B5EF4-FFF2-40B4-BE49-F238E27FC236}">
                <a16:creationId xmlns:a16="http://schemas.microsoft.com/office/drawing/2014/main" id="{A36BB3E3-4F0A-A248-B266-C3CCAB2DB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37" y="1021648"/>
            <a:ext cx="2645179" cy="10945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96FA09-3B0C-4F1F-9E18-5DF0E13D42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42850" y="2323413"/>
            <a:ext cx="4929352" cy="238760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2806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9D5E6-9586-466E-8E1D-669776CF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AF61F49-0BBE-473A-9221-F7B3C05416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FD67D-4E69-4765-91E2-C0FE2FE4D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5A0462-0115-4C51-A520-96B0A3EF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13A4D9-796D-4174-957A-4D8A8FC2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323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33EC347-562B-4B51-8AC4-CAE13EF36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7E8D52B-5C52-4362-921B-90ACBEF05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FDD1583-285E-40BF-8A82-3FD229DB3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DC2BFE3-F9D3-422A-ABB6-5152B7B46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EFD0A4-BA32-4A47-81F5-0DADECF5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492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tandaard 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498301C-C9BF-F748-BDED-D29F9FFAF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809" y="1050303"/>
            <a:ext cx="7772400" cy="1387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1AD587C0-08A6-FB4E-8AB3-E8C4548E443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44550" y="2518553"/>
            <a:ext cx="10510838" cy="374254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7486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 titel 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CAA65853-028B-5F4F-9975-38769DA4D7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62046"/>
            <a:ext cx="7305869" cy="66959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40000" tIns="540000" rIns="540000" bIns="5400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pictogram om een afbeelding toe te toevoegen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CBA91B2-A3FB-9B45-9618-43F5C80E2C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03639"/>
            <a:ext cx="6176865" cy="1144444"/>
          </a:xfrm>
          <a:prstGeom prst="rect">
            <a:avLst/>
          </a:prstGeom>
          <a:solidFill>
            <a:schemeClr val="tx2"/>
          </a:solidFill>
        </p:spPr>
        <p:txBody>
          <a:bodyPr wrap="square" lIns="630000" tIns="432000" rIns="432000" bIns="360000" anchor="ctr">
            <a:spAutoFit/>
          </a:bodyPr>
          <a:lstStyle>
            <a:lvl1pPr marL="0" indent="0">
              <a:lnSpc>
                <a:spcPct val="70000"/>
              </a:lnSpc>
              <a:buNone/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l-NL"/>
              <a:t>Tekstblok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36BD2BE-FB29-FA44-AA6A-0515873562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25747" y="1650721"/>
            <a:ext cx="4077477" cy="469297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buClr>
                <a:schemeClr val="tx1"/>
              </a:buClr>
              <a:buSzPct val="120000"/>
              <a:defRPr sz="1900"/>
            </a:lvl1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31549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ard beeld 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CAA65853-028B-5F4F-9975-38769DA4D7A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2046"/>
            <a:ext cx="4497356" cy="66959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540000" tIns="540000" rIns="540000" bIns="540000"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/>
              <a:t>Klik op het pictogram om een afbeelding toe te toevoegen</a:t>
            </a:r>
          </a:p>
        </p:txBody>
      </p:sp>
      <p:sp>
        <p:nvSpPr>
          <p:cNvPr id="5" name="Titel 3">
            <a:extLst>
              <a:ext uri="{FF2B5EF4-FFF2-40B4-BE49-F238E27FC236}">
                <a16:creationId xmlns:a16="http://schemas.microsoft.com/office/drawing/2014/main" id="{5FD0F7EB-4C8A-D14C-A048-80AA07F72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7368" y="1763969"/>
            <a:ext cx="5991418" cy="1193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FCB47F44-7478-E049-B7FA-BE5511233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23977" y="3143250"/>
            <a:ext cx="5991418" cy="30056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852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845BF-88C2-4112-BA8C-4D4AF44145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nl-NL" sz="4400" b="1" kern="1200" dirty="0">
                <a:solidFill>
                  <a:srgbClr val="F2DE74"/>
                </a:solidFill>
                <a:latin typeface="Roboto Black"/>
                <a:ea typeface="Roboto Black" panose="02000000000000000000" pitchFamily="2" charset="0"/>
                <a:cs typeface="+mj-cs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458F68-E75C-487B-BDDF-B302F2422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E61641-46D5-4F93-9837-1DCCC3B71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AD71EB-3CD1-49BE-A4D9-EC6FDD9A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FE10552-E875-4D19-B722-64A620CF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068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vrouw, kijken, vasthouden&#10;&#10;Automatisch gegenereerde beschrijving">
            <a:extLst>
              <a:ext uri="{FF2B5EF4-FFF2-40B4-BE49-F238E27FC236}">
                <a16:creationId xmlns:a16="http://schemas.microsoft.com/office/drawing/2014/main" id="{3A624034-EB9B-B04E-8E45-EA1108220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0" t="898" b="5615"/>
          <a:stretch/>
        </p:blipFill>
        <p:spPr>
          <a:xfrm>
            <a:off x="0" y="0"/>
            <a:ext cx="8146540" cy="6857998"/>
          </a:xfrm>
          <a:prstGeom prst="rect">
            <a:avLst/>
          </a:prstGeom>
        </p:spPr>
      </p:pic>
      <p:pic>
        <p:nvPicPr>
          <p:cNvPr id="8" name="Afbeelding 10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C99F0BFB-2C4D-3241-BD12-143D963775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308" y="-4"/>
            <a:ext cx="5766232" cy="68580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5587C6-57D0-7241-88E4-036370CCEF9E}"/>
              </a:ext>
            </a:extLst>
          </p:cNvPr>
          <p:cNvSpPr/>
          <p:nvPr userDrawn="1"/>
        </p:nvSpPr>
        <p:spPr>
          <a:xfrm>
            <a:off x="8077200" y="-4"/>
            <a:ext cx="4114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9B7D76-495F-4A10-B964-CC71E9B12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720" y="5334000"/>
            <a:ext cx="3749040" cy="77390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733CEA-85EA-409E-B560-0684331FC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8720" y="6356350"/>
            <a:ext cx="2743200" cy="365125"/>
          </a:xfrm>
        </p:spPr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F0062C-9E93-4C18-BF54-048261F28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3E20AB-31CE-4B7D-9506-7E067DEAA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6751C0-62C2-4F30-BE09-8F45EE940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692" y="3245168"/>
            <a:ext cx="4762088" cy="1500187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424209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92591-F4FE-4FAD-ABAF-D6279C5CE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B1C5000-1281-4DEC-B670-6464EC36B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C5BEE7-09A8-41F6-AC90-71B991CFE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F11484-8658-4840-82C6-070FE1BB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2312891-9A6B-472D-9E41-178108B6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27CA0D-3F16-4729-804D-FA4A163E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982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73B41-97DE-43C2-B83A-71BE7559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2EA73F-818E-443F-9657-D89ECC8ED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BADA796-067E-4BC2-9F11-D558542C2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8416FC3-F478-41C2-BB5E-E71B087D8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25A86C-597E-469D-83FE-6C6F45053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265E710-D1C8-4F46-AB2D-952E4FA1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BADC3D1-3965-4861-BBFC-072602BC2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B045FF1-CE4B-4C78-A258-B2276F60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694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50690C-85BC-45D9-8CB7-82F12092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5A2D486-FE80-4670-995F-D868F58B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A60E9C4-E3E4-4A68-821E-F72A2CE9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BF94D4-C401-4EA9-81CD-5784B782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5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C37BF82-2568-48B8-AD2C-062A9531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C601BDC-16AE-476E-BAFC-5A886781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F2AC397-303F-4C88-BF57-E46003E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71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75FF2-0D02-4B93-9DF6-C37735F4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2968C5-FFED-491F-BCE2-68159E715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697FFC8-FD6F-4A44-9738-563F00879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819AD92-68A1-4F26-8663-2D3D701B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37748DE-14E1-492D-A8B3-9350C1DC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91D4E42-22A2-415B-99FC-53C13CB00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7746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4EC870-0FE6-4FAE-B12F-96BF10D1D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F7CD457-C356-474F-A3E1-D3BB4237E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4A7DDDE-E158-4807-A48F-6EC9178D8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BE71351-B15B-41F9-88F2-1E9FA87B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6229189-4D29-4DCF-B7F0-D30D078C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5BA7E6C-34DF-4639-AF4C-65644C5A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809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D5D0D28-AA0F-41C2-8BE5-A0047993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4A9279C-9E33-49DF-977C-04B4BE2E7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378322-3669-4AB6-AF07-97978D02B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510C6-522B-4F96-AAE0-ADAAE197F5B2}" type="datetimeFigureOut">
              <a:rPr lang="nl-NL" smtClean="0"/>
              <a:t>15-9-2021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95BB35-89E0-417A-B146-1F18A7B0A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248F63-1810-468E-AD82-EAA5A7903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C7AC5-18C9-48E8-BE50-0735CFE70481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14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822F47E3-77B5-7C49-A4C0-8FED9A4A4D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16200000" flipH="1">
            <a:off x="10329097" y="4995097"/>
            <a:ext cx="1777630" cy="1948176"/>
          </a:xfrm>
          <a:prstGeom prst="rect">
            <a:avLst/>
          </a:prstGeom>
        </p:spPr>
      </p:pic>
      <p:pic>
        <p:nvPicPr>
          <p:cNvPr id="8" name="Afbeelding 12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D0063E39-0CBE-4249-AE3E-6AE485CC4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5400000">
            <a:off x="85273" y="4995097"/>
            <a:ext cx="1777630" cy="1948176"/>
          </a:xfrm>
          <a:prstGeom prst="rect">
            <a:avLst/>
          </a:prstGeom>
        </p:spPr>
      </p:pic>
      <p:pic>
        <p:nvPicPr>
          <p:cNvPr id="9" name="Afbeelding 5">
            <a:extLst>
              <a:ext uri="{FF2B5EF4-FFF2-40B4-BE49-F238E27FC236}">
                <a16:creationId xmlns:a16="http://schemas.microsoft.com/office/drawing/2014/main" id="{928A516A-7C4C-E54D-B710-D5FD3192BF0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82200" y="136525"/>
            <a:ext cx="1930363" cy="82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83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4400" b="1" kern="1200" dirty="0">
          <a:solidFill>
            <a:srgbClr val="F2DE74"/>
          </a:solidFill>
          <a:latin typeface="Roboto Black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VS-AuSjpOQ?feature=oembed" TargetMode="Externa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26" Type="http://schemas.openxmlformats.org/officeDocument/2006/relationships/image" Target="../media/image58.png"/><Relationship Id="rId3" Type="http://schemas.openxmlformats.org/officeDocument/2006/relationships/image" Target="../media/image35.svg"/><Relationship Id="rId21" Type="http://schemas.openxmlformats.org/officeDocument/2006/relationships/image" Target="../media/image53.png"/><Relationship Id="rId7" Type="http://schemas.openxmlformats.org/officeDocument/2006/relationships/image" Target="../media/image39.sv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5" Type="http://schemas.openxmlformats.org/officeDocument/2006/relationships/image" Target="../media/image57.svg"/><Relationship Id="rId2" Type="http://schemas.openxmlformats.org/officeDocument/2006/relationships/image" Target="../media/image34.png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64.svg"/><Relationship Id="rId5" Type="http://schemas.openxmlformats.org/officeDocument/2006/relationships/image" Target="../media/image37.svg"/><Relationship Id="rId15" Type="http://schemas.openxmlformats.org/officeDocument/2006/relationships/image" Target="../media/image47.png"/><Relationship Id="rId23" Type="http://schemas.openxmlformats.org/officeDocument/2006/relationships/image" Target="../media/image55.svg"/><Relationship Id="rId28" Type="http://schemas.openxmlformats.org/officeDocument/2006/relationships/image" Target="../media/image60.sv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31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svg"/><Relationship Id="rId22" Type="http://schemas.openxmlformats.org/officeDocument/2006/relationships/image" Target="../media/image54.png"/><Relationship Id="rId27" Type="http://schemas.openxmlformats.org/officeDocument/2006/relationships/image" Target="../media/image59.png"/><Relationship Id="rId30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18" Type="http://schemas.openxmlformats.org/officeDocument/2006/relationships/image" Target="../media/image78.jpeg"/><Relationship Id="rId3" Type="http://schemas.microsoft.com/office/2007/relationships/hdphoto" Target="../media/hdphoto1.wdp"/><Relationship Id="rId21" Type="http://schemas.openxmlformats.org/officeDocument/2006/relationships/image" Target="../media/image81.png"/><Relationship Id="rId7" Type="http://schemas.microsoft.com/office/2007/relationships/hdphoto" Target="../media/hdphoto2.wdp"/><Relationship Id="rId12" Type="http://schemas.openxmlformats.org/officeDocument/2006/relationships/image" Target="../media/image73.png"/><Relationship Id="rId17" Type="http://schemas.openxmlformats.org/officeDocument/2006/relationships/image" Target="../media/image77.png"/><Relationship Id="rId2" Type="http://schemas.openxmlformats.org/officeDocument/2006/relationships/image" Target="../media/image65.png"/><Relationship Id="rId16" Type="http://schemas.microsoft.com/office/2007/relationships/hdphoto" Target="../media/hdphoto3.wdp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jpeg"/><Relationship Id="rId5" Type="http://schemas.openxmlformats.org/officeDocument/2006/relationships/image" Target="../media/image67.jpeg"/><Relationship Id="rId15" Type="http://schemas.openxmlformats.org/officeDocument/2006/relationships/image" Target="../media/image76.png"/><Relationship Id="rId23" Type="http://schemas.microsoft.com/office/2007/relationships/hdphoto" Target="../media/hdphoto4.wdp"/><Relationship Id="rId10" Type="http://schemas.openxmlformats.org/officeDocument/2006/relationships/image" Target="../media/image71.jpeg"/><Relationship Id="rId19" Type="http://schemas.openxmlformats.org/officeDocument/2006/relationships/image" Target="../media/image79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Relationship Id="rId22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A43DB-E945-F04D-864E-5D258F0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7948" y="2640913"/>
            <a:ext cx="4929352" cy="2387600"/>
          </a:xfrm>
        </p:spPr>
        <p:txBody>
          <a:bodyPr>
            <a:normAutofit fontScale="90000"/>
          </a:bodyPr>
          <a:lstStyle/>
          <a:p>
            <a:r>
              <a:rPr lang="nl-NL" i="1" dirty="0"/>
              <a:t>A </a:t>
            </a:r>
            <a:r>
              <a:rPr lang="nl-NL" i="1" dirty="0" err="1"/>
              <a:t>cyberphysical</a:t>
            </a:r>
            <a:r>
              <a:rPr lang="nl-NL" i="1" dirty="0"/>
              <a:t> </a:t>
            </a:r>
            <a:r>
              <a:rPr lang="nl-NL" i="1" dirty="0" err="1"/>
              <a:t>world</a:t>
            </a:r>
            <a:br>
              <a:rPr lang="nl-NL" i="1" dirty="0"/>
            </a:br>
            <a:r>
              <a:rPr lang="nl-NL" i="1" dirty="0"/>
              <a:t>-</a:t>
            </a:r>
            <a:br>
              <a:rPr lang="nl-NL" i="1" dirty="0"/>
            </a:br>
            <a:r>
              <a:rPr lang="nl-NL" i="1" dirty="0"/>
              <a:t>Kick off Digital data Square Zuid </a:t>
            </a:r>
            <a:r>
              <a:rPr lang="nl-NL" i="1" dirty="0" err="1"/>
              <a:t>nederland</a:t>
            </a:r>
            <a:endParaRPr lang="en-NL" dirty="0"/>
          </a:p>
        </p:txBody>
      </p:sp>
      <p:pic>
        <p:nvPicPr>
          <p:cNvPr id="1026" name="Picture 2" descr="Logo LCB">
            <a:extLst>
              <a:ext uri="{FF2B5EF4-FFF2-40B4-BE49-F238E27FC236}">
                <a16:creationId xmlns:a16="http://schemas.microsoft.com/office/drawing/2014/main" id="{9E2FA300-6CAE-4273-ADFC-E1EC910BD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99" y="5481996"/>
            <a:ext cx="1485851" cy="10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998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>
            <a:extLst>
              <a:ext uri="{FF2B5EF4-FFF2-40B4-BE49-F238E27FC236}">
                <a16:creationId xmlns:a16="http://schemas.microsoft.com/office/drawing/2014/main" id="{2DD11FE7-1BD0-40E7-A401-493E3E1C73DE}"/>
              </a:ext>
            </a:extLst>
          </p:cNvPr>
          <p:cNvSpPr/>
          <p:nvPr/>
        </p:nvSpPr>
        <p:spPr>
          <a:xfrm>
            <a:off x="0" y="1395167"/>
            <a:ext cx="12192000" cy="5462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F8D2033C-5FB0-47EF-8F8F-4AB55A56C9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3476" y="1325563"/>
            <a:ext cx="6958369" cy="5168320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lnSpc>
                <a:spcPct val="100000"/>
              </a:lnSpc>
            </a:pPr>
            <a:endParaRPr lang="nl-NL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7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Efficiency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Economies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of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Scale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through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‘hard’ </a:t>
            </a:r>
            <a:r>
              <a:rPr lang="nl-NL" sz="7200" b="1" err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automization</a:t>
            </a:r>
            <a:r>
              <a:rPr lang="nl-NL" sz="72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mass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production</a:t>
            </a:r>
            <a:endParaRPr lang="nl-NL" sz="56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/>
            <a:endParaRPr lang="nl-NL" sz="56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7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</a:t>
            </a:r>
            <a:r>
              <a:rPr lang="nl-NL" sz="7200" b="1" err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Taking</a:t>
            </a:r>
            <a:r>
              <a:rPr lang="nl-NL" sz="72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over </a:t>
            </a:r>
            <a:r>
              <a:rPr lang="nl-NL" sz="7200" b="1" err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repetitive</a:t>
            </a:r>
            <a:r>
              <a:rPr lang="nl-NL" sz="72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/ </a:t>
            </a:r>
            <a:r>
              <a:rPr lang="nl-NL" sz="7200" b="1" err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predictable</a:t>
            </a:r>
            <a:r>
              <a:rPr lang="nl-NL" sz="72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b="1" err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</a:t>
            </a:r>
            <a:r>
              <a:rPr lang="nl-NL" sz="72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dull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dirty or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dangerous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nl-NL" sz="7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nl-NL" sz="7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7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3: </a:t>
            </a:r>
            <a:r>
              <a:rPr lang="nl-NL" sz="7200" b="1" err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Taking</a:t>
            </a:r>
            <a:r>
              <a:rPr lang="nl-NL" sz="7200" b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over </a:t>
            </a:r>
            <a:r>
              <a:rPr lang="nl-NL" sz="7200" b="1" err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unpredictable</a:t>
            </a:r>
            <a:r>
              <a:rPr lang="nl-NL" sz="7200" b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b="1" err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</a:t>
            </a:r>
            <a:b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Flexible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automization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through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high-tech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sensoring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&amp; AI.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Robotized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work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will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become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cheaper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nl-NL" sz="56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nl-NL" sz="7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Phase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4: A </a:t>
            </a:r>
            <a:r>
              <a:rPr lang="nl-NL" sz="7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fundamental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new </a:t>
            </a:r>
            <a:r>
              <a:rPr lang="nl-NL" sz="7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perspective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on </a:t>
            </a:r>
            <a:r>
              <a:rPr lang="nl-NL" sz="7200" b="1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industry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AND society. 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‘cyber-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physical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world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’ in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which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</a:t>
            </a:r>
            <a:r>
              <a:rPr lang="nl-NL" sz="7200" b="1" err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processes</a:t>
            </a:r>
            <a:r>
              <a:rPr lang="nl-NL" sz="7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become</a:t>
            </a:r>
            <a:r>
              <a:rPr lang="nl-NL" sz="7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72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possible</a:t>
            </a:r>
            <a:endParaRPr lang="nl-NL" sz="7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/>
            <a:endParaRPr lang="nl-NL" sz="56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/>
            <a:endParaRPr lang="nl-NL" sz="56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42900" indent="-342900"/>
            <a:endParaRPr lang="nl-NL" sz="5600" b="1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Afbeelding 11" descr="Afbeelding met lucht, boom, buiten&#10;&#10;Automatisch gegenereerde beschrijving">
            <a:extLst>
              <a:ext uri="{FF2B5EF4-FFF2-40B4-BE49-F238E27FC236}">
                <a16:creationId xmlns:a16="http://schemas.microsoft.com/office/drawing/2014/main" id="{F6AA311F-A3B3-45A9-9E1D-6DC0F51E1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86" y="4129497"/>
            <a:ext cx="4067312" cy="1837818"/>
          </a:xfrm>
          <a:prstGeom prst="rect">
            <a:avLst/>
          </a:prstGeom>
        </p:spPr>
      </p:pic>
      <p:pic>
        <p:nvPicPr>
          <p:cNvPr id="13" name="Afbeelding 12" descr="Afbeelding met automaat&#10;&#10;Automatisch gegenereerde beschrijving">
            <a:extLst>
              <a:ext uri="{FF2B5EF4-FFF2-40B4-BE49-F238E27FC236}">
                <a16:creationId xmlns:a16="http://schemas.microsoft.com/office/drawing/2014/main" id="{1655072E-2111-4103-8579-49BAA9F3A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886" y="1325563"/>
            <a:ext cx="4067312" cy="1837818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77BC5DBF-C8AB-49A6-B600-EF04D893D6E8}"/>
              </a:ext>
            </a:extLst>
          </p:cNvPr>
          <p:cNvSpPr txBox="1">
            <a:spLocks/>
          </p:cNvSpPr>
          <p:nvPr/>
        </p:nvSpPr>
        <p:spPr>
          <a:xfrm>
            <a:off x="478339" y="1109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r>
              <a:rPr lang="nl-NL" err="1"/>
              <a:t>Phases</a:t>
            </a:r>
            <a:r>
              <a:rPr lang="nl-NL"/>
              <a:t> of </a:t>
            </a:r>
            <a:r>
              <a:rPr lang="nl-NL" err="1"/>
              <a:t>robotization</a:t>
            </a:r>
            <a:endParaRPr lang="nl-NL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B0406B33-473A-4CEF-A967-ACF04A66C076}"/>
              </a:ext>
            </a:extLst>
          </p:cNvPr>
          <p:cNvGrpSpPr/>
          <p:nvPr/>
        </p:nvGrpSpPr>
        <p:grpSpPr>
          <a:xfrm>
            <a:off x="2067807" y="2968470"/>
            <a:ext cx="2331919" cy="759276"/>
            <a:chOff x="3036515" y="5097334"/>
            <a:chExt cx="3432159" cy="731213"/>
          </a:xfrm>
        </p:grpSpPr>
        <p:sp>
          <p:nvSpPr>
            <p:cNvPr id="18" name="Pijl: omhoog 17">
              <a:extLst>
                <a:ext uri="{FF2B5EF4-FFF2-40B4-BE49-F238E27FC236}">
                  <a16:creationId xmlns:a16="http://schemas.microsoft.com/office/drawing/2014/main" id="{EC629F7C-F6CA-4746-8E47-5FE886C79D89}"/>
                </a:ext>
              </a:extLst>
            </p:cNvPr>
            <p:cNvSpPr/>
            <p:nvPr/>
          </p:nvSpPr>
          <p:spPr>
            <a:xfrm rot="18769002">
              <a:off x="3398769" y="4735080"/>
              <a:ext cx="476222" cy="1200729"/>
            </a:xfrm>
            <a:prstGeom prst="upArrow">
              <a:avLst/>
            </a:prstGeom>
            <a:solidFill>
              <a:srgbClr val="F2DE74"/>
            </a:solid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7583E3E9-7DBC-4D87-A881-9462A1827D0E}"/>
                </a:ext>
              </a:extLst>
            </p:cNvPr>
            <p:cNvSpPr txBox="1"/>
            <p:nvPr/>
          </p:nvSpPr>
          <p:spPr>
            <a:xfrm>
              <a:off x="3692173" y="5443225"/>
              <a:ext cx="2776501" cy="385322"/>
            </a:xfrm>
            <a:prstGeom prst="rect">
              <a:avLst/>
            </a:prstGeom>
            <a:solidFill>
              <a:srgbClr val="F2DE74"/>
            </a:solidFill>
            <a:ln>
              <a:solidFill>
                <a:srgbClr val="F2DE74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2000" b="1"/>
                <a:t>We are +/-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90693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28D1A20-B122-4CB1-AE0F-11934C1AD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51" y="389056"/>
            <a:ext cx="12073812" cy="679319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C213709-33CC-4637-B388-F1803D5F3E35}"/>
              </a:ext>
            </a:extLst>
          </p:cNvPr>
          <p:cNvSpPr txBox="1"/>
          <p:nvPr/>
        </p:nvSpPr>
        <p:spPr>
          <a:xfrm>
            <a:off x="9436359" y="6073854"/>
            <a:ext cx="2848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i="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©</a:t>
            </a:r>
            <a:r>
              <a:rPr lang="nl-NL" sz="1200" b="0" i="1" dirty="0">
                <a:solidFill>
                  <a:srgbClr val="F6DF6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nl-NL" sz="1200" b="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2021</a:t>
            </a:r>
            <a:r>
              <a:rPr lang="nl-NL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C-Boost</a:t>
            </a:r>
            <a:r>
              <a:rPr lang="nl-NL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B.V</a:t>
            </a:r>
            <a:r>
              <a:rPr lang="nl-NL" sz="1200" dirty="0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7722AB2-5254-4F83-8617-00B0D21C1A42}"/>
              </a:ext>
            </a:extLst>
          </p:cNvPr>
          <p:cNvSpPr txBox="1"/>
          <p:nvPr/>
        </p:nvSpPr>
        <p:spPr>
          <a:xfrm>
            <a:off x="735368" y="238257"/>
            <a:ext cx="83832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nl-NL" sz="32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Het werk gaat veranderen!  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nl-NL" sz="32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Voorbeeld: De evolutie van de stratenmaker</a:t>
            </a:r>
          </a:p>
        </p:txBody>
      </p:sp>
    </p:spTree>
    <p:extLst>
      <p:ext uri="{BB962C8B-B14F-4D97-AF65-F5344CB8AC3E}">
        <p14:creationId xmlns:p14="http://schemas.microsoft.com/office/powerpoint/2010/main" val="244282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87A9F9C-383E-4E3F-91ED-E043F05F8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Digital </a:t>
            </a:r>
            <a:r>
              <a:rPr lang="nl-NL" dirty="0" err="1"/>
              <a:t>Twin</a:t>
            </a:r>
            <a:endParaRPr lang="nl-NL" dirty="0"/>
          </a:p>
        </p:txBody>
      </p:sp>
      <p:pic>
        <p:nvPicPr>
          <p:cNvPr id="6" name="Onlinemedia 5" title="What is Digital Twin? How does it work?">
            <a:hlinkClick r:id="" action="ppaction://media"/>
            <a:extLst>
              <a:ext uri="{FF2B5EF4-FFF2-40B4-BE49-F238E27FC236}">
                <a16:creationId xmlns:a16="http://schemas.microsoft.com/office/drawing/2014/main" id="{B6AD099F-631F-4548-BA30-B89B8DCAD73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37" y="0"/>
            <a:ext cx="12191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609743-937A-4FC6-91CC-F24D0CA6F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9759" y="3429000"/>
            <a:ext cx="2795447" cy="13190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/>
              <a:t>Wanneer de Digital </a:t>
            </a:r>
            <a:r>
              <a:rPr lang="nl-NL" b="1" dirty="0" err="1"/>
              <a:t>Twin</a:t>
            </a:r>
            <a:r>
              <a:rPr lang="nl-NL" b="1" dirty="0"/>
              <a:t> ook output gaat leveren aan de Fysieke wereld hebben we een Cyber-</a:t>
            </a:r>
            <a:r>
              <a:rPr lang="nl-NL" b="1" dirty="0" err="1"/>
              <a:t>Physical</a:t>
            </a:r>
            <a:r>
              <a:rPr lang="nl-NL" b="1" dirty="0"/>
              <a:t> System!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80EADA-F1A0-41BA-BA2E-1C339B64C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518" y="6085364"/>
            <a:ext cx="1790267" cy="4915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93CED9C-1A6E-4121-B8F6-9DC1EF904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4" y="1236934"/>
            <a:ext cx="7734991" cy="469513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5A16F29-85E7-4E29-8BF4-0E634F785BB7}"/>
              </a:ext>
            </a:extLst>
          </p:cNvPr>
          <p:cNvSpPr txBox="1"/>
          <p:nvPr/>
        </p:nvSpPr>
        <p:spPr>
          <a:xfrm>
            <a:off x="1111927" y="376216"/>
            <a:ext cx="6877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nl-NL" sz="24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Van Digital </a:t>
            </a:r>
            <a:r>
              <a:rPr lang="nl-NL" sz="2400" b="1" kern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Twin</a:t>
            </a:r>
            <a:r>
              <a:rPr lang="nl-NL" sz="24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naar Cyber </a:t>
            </a:r>
            <a:r>
              <a:rPr lang="nl-NL" sz="2400" b="1" kern="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Physical</a:t>
            </a:r>
            <a:r>
              <a:rPr lang="nl-NL" sz="2400" b="1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924632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4369083-4EC9-4A58-A8D7-AF251664A076}"/>
              </a:ext>
            </a:extLst>
          </p:cNvPr>
          <p:cNvSpPr/>
          <p:nvPr/>
        </p:nvSpPr>
        <p:spPr>
          <a:xfrm>
            <a:off x="0" y="1395167"/>
            <a:ext cx="12192000" cy="5462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F728410-0904-404D-8A82-C3900A90611F}"/>
              </a:ext>
            </a:extLst>
          </p:cNvPr>
          <p:cNvSpPr/>
          <p:nvPr/>
        </p:nvSpPr>
        <p:spPr>
          <a:xfrm>
            <a:off x="325938" y="1436534"/>
            <a:ext cx="11235322" cy="5418667"/>
          </a:xfrm>
          <a:prstGeom prst="rect">
            <a:avLst/>
          </a:prstGeom>
          <a:solidFill>
            <a:schemeClr val="tx1"/>
          </a:solidFill>
        </p:spPr>
      </p:sp>
      <p:grpSp>
        <p:nvGrpSpPr>
          <p:cNvPr id="29" name="Groep 28">
            <a:extLst>
              <a:ext uri="{FF2B5EF4-FFF2-40B4-BE49-F238E27FC236}">
                <a16:creationId xmlns:a16="http://schemas.microsoft.com/office/drawing/2014/main" id="{BB43A4E0-1CDE-47A7-A2CD-C5736C179B27}"/>
              </a:ext>
            </a:extLst>
          </p:cNvPr>
          <p:cNvGrpSpPr/>
          <p:nvPr/>
        </p:nvGrpSpPr>
        <p:grpSpPr>
          <a:xfrm>
            <a:off x="480507" y="1649291"/>
            <a:ext cx="11249497" cy="4291516"/>
            <a:chOff x="480507" y="1649291"/>
            <a:chExt cx="11249497" cy="4291516"/>
          </a:xfrm>
        </p:grpSpPr>
        <p:sp>
          <p:nvSpPr>
            <p:cNvPr id="2" name="AutoShape 2">
              <a:extLst>
                <a:ext uri="{FF2B5EF4-FFF2-40B4-BE49-F238E27FC236}">
                  <a16:creationId xmlns:a16="http://schemas.microsoft.com/office/drawing/2014/main" id="{CA77D049-F347-4B2B-B2CE-7B4EC4A57C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599" y="2494613"/>
              <a:ext cx="1086787" cy="1086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id="{F3938050-3E0B-4C4F-B2DB-CC4B6B8F2F2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Rechthoek: afgeronde hoeken 7">
              <a:extLst>
                <a:ext uri="{FF2B5EF4-FFF2-40B4-BE49-F238E27FC236}">
                  <a16:creationId xmlns:a16="http://schemas.microsoft.com/office/drawing/2014/main" id="{1A9A45C6-FE99-4973-823D-7A8A0606B38A}"/>
                </a:ext>
              </a:extLst>
            </p:cNvPr>
            <p:cNvSpPr/>
            <p:nvPr/>
          </p:nvSpPr>
          <p:spPr>
            <a:xfrm>
              <a:off x="480507" y="1649291"/>
              <a:ext cx="2118263" cy="1832163"/>
            </a:xfrm>
            <a:prstGeom prst="roundRect">
              <a:avLst/>
            </a:prstGeom>
            <a:blipFill dpi="0" rotWithShape="1">
              <a:blip r:embed="rId3"/>
              <a:srcRect/>
              <a:stretch>
                <a:fillRect l="-5234" t="877" r="-5234" b="877"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11D9FF9C-E600-44D7-B6F2-A1033918540C}"/>
                </a:ext>
              </a:extLst>
            </p:cNvPr>
            <p:cNvSpPr/>
            <p:nvPr/>
          </p:nvSpPr>
          <p:spPr>
            <a:xfrm>
              <a:off x="740390" y="311605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Cobots</a:t>
              </a:r>
              <a:endParaRPr lang="en-NL" sz="1400" kern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5E9962EB-E63D-4CB5-AB18-78DA6CF81225}"/>
                </a:ext>
              </a:extLst>
            </p:cNvPr>
            <p:cNvSpPr/>
            <p:nvPr/>
          </p:nvSpPr>
          <p:spPr>
            <a:xfrm>
              <a:off x="2758687" y="1649291"/>
              <a:ext cx="2118263" cy="1832163"/>
            </a:xfrm>
            <a:prstGeom prst="roundRect">
              <a:avLst/>
            </a:prstGeom>
            <a:blipFill dpi="0" rotWithShape="1">
              <a:blip r:embed="rId4"/>
              <a:srcRect/>
              <a:stretch>
                <a:fillRect l="-135" t="-13859" r="-135" b="-2069"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EA7851BF-B874-46B2-8E2F-1C8F720D44A5}"/>
                </a:ext>
              </a:extLst>
            </p:cNvPr>
            <p:cNvSpPr/>
            <p:nvPr/>
          </p:nvSpPr>
          <p:spPr>
            <a:xfrm>
              <a:off x="3018571" y="311605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AGVs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13" name="Rechthoek: afgeronde hoeken 12">
              <a:extLst>
                <a:ext uri="{FF2B5EF4-FFF2-40B4-BE49-F238E27FC236}">
                  <a16:creationId xmlns:a16="http://schemas.microsoft.com/office/drawing/2014/main" id="{0FBCEB08-4469-4AD7-8D90-B5B53E1650F4}"/>
                </a:ext>
              </a:extLst>
            </p:cNvPr>
            <p:cNvSpPr/>
            <p:nvPr/>
          </p:nvSpPr>
          <p:spPr>
            <a:xfrm>
              <a:off x="9611741" y="1649291"/>
              <a:ext cx="2118263" cy="1832163"/>
            </a:xfrm>
            <a:prstGeom prst="roundRect">
              <a:avLst/>
            </a:prstGeom>
            <a:blipFill dpi="0" rotWithShape="1">
              <a:blip r:embed="rId5"/>
              <a:srcRect/>
              <a:stretch>
                <a:fillRect l="-22229" t="5789" r="-12031" b="13649"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03FB973-39C5-4D1B-B295-48437DDCD7A3}"/>
                </a:ext>
              </a:extLst>
            </p:cNvPr>
            <p:cNvSpPr/>
            <p:nvPr/>
          </p:nvSpPr>
          <p:spPr>
            <a:xfrm>
              <a:off x="9867990" y="311605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Strategy &amp; Roadmaps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1AA4A9EE-2B9D-49DC-9234-8E738270404A}"/>
                </a:ext>
              </a:extLst>
            </p:cNvPr>
            <p:cNvSpPr/>
            <p:nvPr/>
          </p:nvSpPr>
          <p:spPr>
            <a:xfrm>
              <a:off x="7343246" y="1649291"/>
              <a:ext cx="2118263" cy="1832163"/>
            </a:xfrm>
            <a:prstGeom prst="round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3FCFAE26-AFD5-4546-8687-D0396D18D7EA}"/>
                </a:ext>
              </a:extLst>
            </p:cNvPr>
            <p:cNvSpPr/>
            <p:nvPr/>
          </p:nvSpPr>
          <p:spPr>
            <a:xfrm>
              <a:off x="7574932" y="311605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Computer Vision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4EDF281A-821F-439D-98EA-E0A7B13FBE72}"/>
                </a:ext>
              </a:extLst>
            </p:cNvPr>
            <p:cNvSpPr/>
            <p:nvPr/>
          </p:nvSpPr>
          <p:spPr>
            <a:xfrm>
              <a:off x="5055340" y="1649291"/>
              <a:ext cx="2118263" cy="1832163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E9A65F2D-D7C1-401C-9146-3C9C0DB7F6C6}"/>
                </a:ext>
              </a:extLst>
            </p:cNvPr>
            <p:cNvSpPr/>
            <p:nvPr/>
          </p:nvSpPr>
          <p:spPr>
            <a:xfrm>
              <a:off x="5305102" y="311605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Object Recognition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7E3AA40C-B8A1-4841-AD23-CEE40E807700}"/>
                </a:ext>
              </a:extLst>
            </p:cNvPr>
            <p:cNvSpPr/>
            <p:nvPr/>
          </p:nvSpPr>
          <p:spPr>
            <a:xfrm>
              <a:off x="480507" y="3881002"/>
              <a:ext cx="2118263" cy="1832163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F04279DC-8A5D-4F0C-A1B1-3AAC54A91801}"/>
                </a:ext>
              </a:extLst>
            </p:cNvPr>
            <p:cNvSpPr/>
            <p:nvPr/>
          </p:nvSpPr>
          <p:spPr>
            <a:xfrm>
              <a:off x="740390" y="534776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AI Development &amp; personalisation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21" name="Rechthoek: afgeronde hoeken 20">
              <a:extLst>
                <a:ext uri="{FF2B5EF4-FFF2-40B4-BE49-F238E27FC236}">
                  <a16:creationId xmlns:a16="http://schemas.microsoft.com/office/drawing/2014/main" id="{409CCFCF-899D-47A0-833B-5E7E257F7C62}"/>
                </a:ext>
              </a:extLst>
            </p:cNvPr>
            <p:cNvSpPr/>
            <p:nvPr/>
          </p:nvSpPr>
          <p:spPr>
            <a:xfrm>
              <a:off x="2758687" y="3881002"/>
              <a:ext cx="2118263" cy="1832163"/>
            </a:xfrm>
            <a:prstGeom prst="roundRect">
              <a:avLst/>
            </a:prstGeom>
            <a:blipFill rotWithShape="1">
              <a:blip r:embed="rId9"/>
              <a:srcRect/>
              <a:stretch>
                <a:fillRect t="-3000" b="-3000"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585D394C-6481-49C1-9585-A4FD38551A82}"/>
                </a:ext>
              </a:extLst>
            </p:cNvPr>
            <p:cNvSpPr/>
            <p:nvPr/>
          </p:nvSpPr>
          <p:spPr>
            <a:xfrm>
              <a:off x="3018571" y="534776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Custom Engineering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23" name="Rechthoek: afgeronde hoeken 22">
              <a:extLst>
                <a:ext uri="{FF2B5EF4-FFF2-40B4-BE49-F238E27FC236}">
                  <a16:creationId xmlns:a16="http://schemas.microsoft.com/office/drawing/2014/main" id="{E75FCCC5-D992-480C-91EA-FF3432C44F39}"/>
                </a:ext>
              </a:extLst>
            </p:cNvPr>
            <p:cNvSpPr/>
            <p:nvPr/>
          </p:nvSpPr>
          <p:spPr>
            <a:xfrm>
              <a:off x="5055340" y="3881002"/>
              <a:ext cx="2118263" cy="1832163"/>
            </a:xfrm>
            <a:prstGeom prst="roundRect">
              <a:avLst/>
            </a:prstGeom>
            <a:blipFill dpi="0" rotWithShape="1">
              <a:blip r:embed="rId10"/>
              <a:srcRect/>
              <a:stretch>
                <a:fillRect l="-40074" t="-6982" r="-12882" b="-10912"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AAD7C23-F75A-46A0-A681-A7A85D7F655E}"/>
                </a:ext>
              </a:extLst>
            </p:cNvPr>
            <p:cNvSpPr/>
            <p:nvPr/>
          </p:nvSpPr>
          <p:spPr>
            <a:xfrm>
              <a:off x="5315223" y="534776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Systems Engineering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F60DAFC0-E398-4B2A-8D8F-8BB6C5416AC8}"/>
                </a:ext>
              </a:extLst>
            </p:cNvPr>
            <p:cNvSpPr/>
            <p:nvPr/>
          </p:nvSpPr>
          <p:spPr>
            <a:xfrm>
              <a:off x="9611741" y="3881002"/>
              <a:ext cx="2118263" cy="1832163"/>
            </a:xfrm>
            <a:prstGeom prst="roundRect">
              <a:avLst/>
            </a:prstGeom>
            <a:blipFill dpi="0" rotWithShape="1">
              <a:blip r:embed="rId11"/>
              <a:srcRect/>
              <a:stretch>
                <a:fillRect l="-47721" t="-17789" r="-27327" b="5791"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5BCDA93-C63C-4D86-B4BC-0B0327E6F277}"/>
                </a:ext>
              </a:extLst>
            </p:cNvPr>
            <p:cNvSpPr/>
            <p:nvPr/>
          </p:nvSpPr>
          <p:spPr>
            <a:xfrm>
              <a:off x="9871625" y="534776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Quickscans &amp; Consultancy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  <p:sp>
          <p:nvSpPr>
            <p:cNvPr id="27" name="Rechthoek: afgeronde hoeken 26">
              <a:extLst>
                <a:ext uri="{FF2B5EF4-FFF2-40B4-BE49-F238E27FC236}">
                  <a16:creationId xmlns:a16="http://schemas.microsoft.com/office/drawing/2014/main" id="{B3097D26-7E9A-4ED9-989F-3F56F651A94F}"/>
                </a:ext>
              </a:extLst>
            </p:cNvPr>
            <p:cNvSpPr/>
            <p:nvPr/>
          </p:nvSpPr>
          <p:spPr>
            <a:xfrm>
              <a:off x="7343246" y="3881002"/>
              <a:ext cx="2118263" cy="1832163"/>
            </a:xfrm>
            <a:prstGeom prst="roundRect">
              <a:avLst/>
            </a:prstGeom>
            <a:blipFill dpi="0" rotWithShape="1">
              <a:blip r:embed="rId12"/>
              <a:srcRect/>
              <a:stretch>
                <a:fillRect l="-14581" r="-28177"/>
              </a:stretch>
            </a:blipFill>
            <a:ln w="19050">
              <a:solidFill>
                <a:srgbClr val="F6DF6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CCC12C1-2921-45E0-8D03-DDC1AED68FF7}"/>
                </a:ext>
              </a:extLst>
            </p:cNvPr>
            <p:cNvSpPr/>
            <p:nvPr/>
          </p:nvSpPr>
          <p:spPr>
            <a:xfrm>
              <a:off x="7603129" y="5347765"/>
              <a:ext cx="1598496" cy="593042"/>
            </a:xfrm>
            <a:custGeom>
              <a:avLst/>
              <a:gdLst>
                <a:gd name="connsiteX0" fmla="*/ 0 w 1598496"/>
                <a:gd name="connsiteY0" fmla="*/ 98842 h 593042"/>
                <a:gd name="connsiteX1" fmla="*/ 98842 w 1598496"/>
                <a:gd name="connsiteY1" fmla="*/ 0 h 593042"/>
                <a:gd name="connsiteX2" fmla="*/ 1499654 w 1598496"/>
                <a:gd name="connsiteY2" fmla="*/ 0 h 593042"/>
                <a:gd name="connsiteX3" fmla="*/ 1598496 w 1598496"/>
                <a:gd name="connsiteY3" fmla="*/ 98842 h 593042"/>
                <a:gd name="connsiteX4" fmla="*/ 1598496 w 1598496"/>
                <a:gd name="connsiteY4" fmla="*/ 494200 h 593042"/>
                <a:gd name="connsiteX5" fmla="*/ 1499654 w 1598496"/>
                <a:gd name="connsiteY5" fmla="*/ 593042 h 593042"/>
                <a:gd name="connsiteX6" fmla="*/ 98842 w 1598496"/>
                <a:gd name="connsiteY6" fmla="*/ 593042 h 593042"/>
                <a:gd name="connsiteX7" fmla="*/ 0 w 1598496"/>
                <a:gd name="connsiteY7" fmla="*/ 494200 h 593042"/>
                <a:gd name="connsiteX8" fmla="*/ 0 w 1598496"/>
                <a:gd name="connsiteY8" fmla="*/ 98842 h 59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8496" h="593042">
                  <a:moveTo>
                    <a:pt x="0" y="98842"/>
                  </a:moveTo>
                  <a:cubicBezTo>
                    <a:pt x="0" y="44253"/>
                    <a:pt x="44253" y="0"/>
                    <a:pt x="98842" y="0"/>
                  </a:cubicBezTo>
                  <a:lnTo>
                    <a:pt x="1499654" y="0"/>
                  </a:lnTo>
                  <a:cubicBezTo>
                    <a:pt x="1554243" y="0"/>
                    <a:pt x="1598496" y="44253"/>
                    <a:pt x="1598496" y="98842"/>
                  </a:cubicBezTo>
                  <a:lnTo>
                    <a:pt x="1598496" y="494200"/>
                  </a:lnTo>
                  <a:cubicBezTo>
                    <a:pt x="1598496" y="548789"/>
                    <a:pt x="1554243" y="593042"/>
                    <a:pt x="1499654" y="593042"/>
                  </a:cubicBezTo>
                  <a:lnTo>
                    <a:pt x="98842" y="593042"/>
                  </a:lnTo>
                  <a:cubicBezTo>
                    <a:pt x="44253" y="593042"/>
                    <a:pt x="0" y="548789"/>
                    <a:pt x="0" y="494200"/>
                  </a:cubicBezTo>
                  <a:lnTo>
                    <a:pt x="0" y="98842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rgbClr val="F6DF6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518" tIns="128518" rIns="128518" bIns="28950" numCol="1" spcCol="1270" anchor="t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400" kern="1200">
                  <a:solidFill>
                    <a:schemeClr val="bg1"/>
                  </a:solidFill>
                </a:rPr>
                <a:t>3D Modelling &amp; Simulation</a:t>
              </a:r>
              <a:endParaRPr lang="en-NL" sz="1400" kern="1200">
                <a:solidFill>
                  <a:schemeClr val="bg1"/>
                </a:solidFill>
              </a:endParaRPr>
            </a:p>
          </p:txBody>
        </p:sp>
      </p:grpSp>
      <p:sp>
        <p:nvSpPr>
          <p:cNvPr id="6" name="Titel 1">
            <a:extLst>
              <a:ext uri="{FF2B5EF4-FFF2-40B4-BE49-F238E27FC236}">
                <a16:creationId xmlns:a16="http://schemas.microsoft.com/office/drawing/2014/main" id="{1F3B4B4A-739C-48F7-9558-280575BB4F54}"/>
              </a:ext>
            </a:extLst>
          </p:cNvPr>
          <p:cNvSpPr txBox="1">
            <a:spLocks/>
          </p:cNvSpPr>
          <p:nvPr/>
        </p:nvSpPr>
        <p:spPr>
          <a:xfrm>
            <a:off x="478339" y="1109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r>
              <a:rPr lang="nl-NL" dirty="0" err="1"/>
              <a:t>Robotization</a:t>
            </a:r>
            <a:r>
              <a:rPr lang="nl-NL" dirty="0"/>
              <a:t> project </a:t>
            </a:r>
            <a:r>
              <a:rPr lang="nl-NL" dirty="0" err="1"/>
              <a:t>examples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9574406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hthoek 135">
            <a:extLst>
              <a:ext uri="{FF2B5EF4-FFF2-40B4-BE49-F238E27FC236}">
                <a16:creationId xmlns:a16="http://schemas.microsoft.com/office/drawing/2014/main" id="{F4810927-299C-4904-AA56-7B9A55FCF1F9}"/>
              </a:ext>
            </a:extLst>
          </p:cNvPr>
          <p:cNvSpPr/>
          <p:nvPr/>
        </p:nvSpPr>
        <p:spPr>
          <a:xfrm>
            <a:off x="0" y="1395167"/>
            <a:ext cx="12192000" cy="5462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9" name="Hexagon 110">
            <a:extLst>
              <a:ext uri="{FF2B5EF4-FFF2-40B4-BE49-F238E27FC236}">
                <a16:creationId xmlns:a16="http://schemas.microsoft.com/office/drawing/2014/main" id="{C8F0D647-FE6E-46F2-8A7F-A0F24D9F359B}"/>
              </a:ext>
            </a:extLst>
          </p:cNvPr>
          <p:cNvSpPr/>
          <p:nvPr/>
        </p:nvSpPr>
        <p:spPr>
          <a:xfrm>
            <a:off x="9649966" y="1295034"/>
            <a:ext cx="1249856" cy="1126243"/>
          </a:xfrm>
          <a:prstGeom prst="hexagon">
            <a:avLst/>
          </a:prstGeom>
          <a:solidFill>
            <a:schemeClr val="tx1"/>
          </a:solid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49A71291-3B39-4553-BB95-5D31D6480FC3}"/>
              </a:ext>
            </a:extLst>
          </p:cNvPr>
          <p:cNvSpPr txBox="1">
            <a:spLocks/>
          </p:cNvSpPr>
          <p:nvPr/>
        </p:nvSpPr>
        <p:spPr>
          <a:xfrm>
            <a:off x="191528" y="109265"/>
            <a:ext cx="12196191" cy="690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r>
              <a:rPr lang="en-GB" sz="4000" dirty="0">
                <a:ln w="22225">
                  <a:solidFill>
                    <a:srgbClr val="F2DE74"/>
                  </a:solidFill>
                  <a:prstDash val="solid"/>
                </a:ln>
                <a:solidFill>
                  <a:srgbClr val="F3DE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Wat is </a:t>
            </a:r>
            <a:r>
              <a:rPr lang="en-GB" sz="4000" dirty="0" err="1">
                <a:ln w="22225">
                  <a:solidFill>
                    <a:srgbClr val="F2DE74"/>
                  </a:solidFill>
                  <a:prstDash val="solid"/>
                </a:ln>
                <a:solidFill>
                  <a:srgbClr val="F3DE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nodig</a:t>
            </a:r>
            <a:r>
              <a:rPr lang="en-GB" sz="4000" dirty="0">
                <a:ln w="22225">
                  <a:solidFill>
                    <a:srgbClr val="F2DE74"/>
                  </a:solidFill>
                  <a:prstDash val="solid"/>
                </a:ln>
                <a:solidFill>
                  <a:srgbClr val="F3DE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? System Engineering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EE031E-779C-405F-BC36-1A4CEA8170D7}"/>
              </a:ext>
            </a:extLst>
          </p:cNvPr>
          <p:cNvGrpSpPr/>
          <p:nvPr/>
        </p:nvGrpSpPr>
        <p:grpSpPr>
          <a:xfrm>
            <a:off x="3806759" y="820116"/>
            <a:ext cx="3412593" cy="2509584"/>
            <a:chOff x="-98161" y="3816760"/>
            <a:chExt cx="3412593" cy="250958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F98EA2-0FD2-4B38-B5A8-933A5678EC8F}"/>
                </a:ext>
              </a:extLst>
            </p:cNvPr>
            <p:cNvGrpSpPr/>
            <p:nvPr/>
          </p:nvGrpSpPr>
          <p:grpSpPr>
            <a:xfrm>
              <a:off x="958002" y="3816760"/>
              <a:ext cx="2356430" cy="2509584"/>
              <a:chOff x="3336633" y="3199315"/>
              <a:chExt cx="2356430" cy="250958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F876C20-3CB6-49D0-AFE4-5C607F6A0194}"/>
                  </a:ext>
                </a:extLst>
              </p:cNvPr>
              <p:cNvGrpSpPr/>
              <p:nvPr/>
            </p:nvGrpSpPr>
            <p:grpSpPr>
              <a:xfrm>
                <a:off x="4443207" y="3870298"/>
                <a:ext cx="1249856" cy="1126243"/>
                <a:chOff x="5314117" y="2260516"/>
                <a:chExt cx="1785508" cy="160891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30C8084-63FE-43AE-B224-152F89E8703D}"/>
                    </a:ext>
                  </a:extLst>
                </p:cNvPr>
                <p:cNvGrpSpPr/>
                <p:nvPr/>
              </p:nvGrpSpPr>
              <p:grpSpPr>
                <a:xfrm>
                  <a:off x="5314117" y="2260516"/>
                  <a:ext cx="1785508" cy="1608918"/>
                  <a:chOff x="4987546" y="3701204"/>
                  <a:chExt cx="1785508" cy="1608918"/>
                </a:xfrm>
              </p:grpSpPr>
              <p:sp>
                <p:nvSpPr>
                  <p:cNvPr id="17" name="Hexagon 16">
                    <a:extLst>
                      <a:ext uri="{FF2B5EF4-FFF2-40B4-BE49-F238E27FC236}">
                        <a16:creationId xmlns:a16="http://schemas.microsoft.com/office/drawing/2014/main" id="{866892B9-2A83-4342-AEE6-496BF8D0C616}"/>
                      </a:ext>
                    </a:extLst>
                  </p:cNvPr>
                  <p:cNvSpPr/>
                  <p:nvPr/>
                </p:nvSpPr>
                <p:spPr>
                  <a:xfrm>
                    <a:off x="4987546" y="3701204"/>
                    <a:ext cx="1785508" cy="1608918"/>
                  </a:xfrm>
                  <a:prstGeom prst="hexagon">
                    <a:avLst/>
                  </a:prstGeom>
                  <a:solidFill>
                    <a:schemeClr val="tx1"/>
                  </a:solidFill>
                  <a:ln>
                    <a:solidFill>
                      <a:srgbClr val="F2DE7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BB24B4D1-8C76-4EBF-B45C-F517A5FD7A2B}"/>
                      </a:ext>
                    </a:extLst>
                  </p:cNvPr>
                  <p:cNvSpPr/>
                  <p:nvPr/>
                </p:nvSpPr>
                <p:spPr>
                  <a:xfrm>
                    <a:off x="5337203" y="4763579"/>
                    <a:ext cx="1108857" cy="5446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 anchorCtr="0"/>
                  <a:lstStyle/>
                  <a:p>
                    <a:pPr algn="ctr"/>
                    <a:r>
                      <a:rPr lang="en-GB" sz="1200" b="1">
                        <a:latin typeface="Roboto" panose="02000000000000000000"/>
                      </a:rPr>
                      <a:t>Integration</a:t>
                    </a:r>
                    <a:endParaRPr lang="en-GB" sz="1600" b="1">
                      <a:latin typeface="Roboto" panose="02000000000000000000"/>
                    </a:endParaRPr>
                  </a:p>
                </p:txBody>
              </p:sp>
            </p:grpSp>
            <p:pic>
              <p:nvPicPr>
                <p:cNvPr id="21" name="Graphic 20" descr="Puzzle pieces">
                  <a:extLst>
                    <a:ext uri="{FF2B5EF4-FFF2-40B4-BE49-F238E27FC236}">
                      <a16:creationId xmlns:a16="http://schemas.microsoft.com/office/drawing/2014/main" id="{15422887-D216-4673-A562-18150AF684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71442" y="2312009"/>
                  <a:ext cx="1010883" cy="1010883"/>
                </a:xfrm>
                <a:prstGeom prst="rect">
                  <a:avLst/>
                </a:prstGeom>
              </p:spPr>
            </p:pic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C815C11-0288-442E-A15E-37CA1211193F}"/>
                  </a:ext>
                </a:extLst>
              </p:cNvPr>
              <p:cNvGrpSpPr/>
              <p:nvPr/>
            </p:nvGrpSpPr>
            <p:grpSpPr>
              <a:xfrm>
                <a:off x="3336633" y="4454107"/>
                <a:ext cx="1249856" cy="1254792"/>
                <a:chOff x="6346563" y="4180636"/>
                <a:chExt cx="1785508" cy="1792560"/>
              </a:xfrm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98D3CCC9-6E08-4D1C-B07B-387FEB69CCD3}"/>
                    </a:ext>
                  </a:extLst>
                </p:cNvPr>
                <p:cNvGrpSpPr/>
                <p:nvPr/>
              </p:nvGrpSpPr>
              <p:grpSpPr>
                <a:xfrm>
                  <a:off x="6346563" y="4180636"/>
                  <a:ext cx="1785508" cy="1792560"/>
                  <a:chOff x="4987546" y="3701204"/>
                  <a:chExt cx="1785508" cy="1792560"/>
                </a:xfrm>
              </p:grpSpPr>
              <p:sp>
                <p:nvSpPr>
                  <p:cNvPr id="64" name="Hexagon 63">
                    <a:extLst>
                      <a:ext uri="{FF2B5EF4-FFF2-40B4-BE49-F238E27FC236}">
                        <a16:creationId xmlns:a16="http://schemas.microsoft.com/office/drawing/2014/main" id="{C45B9000-68DF-4115-9AC6-17E7AF430BB5}"/>
                      </a:ext>
                    </a:extLst>
                  </p:cNvPr>
                  <p:cNvSpPr/>
                  <p:nvPr/>
                </p:nvSpPr>
                <p:spPr>
                  <a:xfrm>
                    <a:off x="4987546" y="3701204"/>
                    <a:ext cx="1785508" cy="1608918"/>
                  </a:xfrm>
                  <a:prstGeom prst="hexagon">
                    <a:avLst/>
                  </a:prstGeom>
                  <a:solidFill>
                    <a:schemeClr val="tx1"/>
                  </a:solidFill>
                  <a:ln>
                    <a:solidFill>
                      <a:srgbClr val="F2DE7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E0236DC6-34E1-45D4-B8EA-49E825A32DA9}"/>
                      </a:ext>
                    </a:extLst>
                  </p:cNvPr>
                  <p:cNvSpPr/>
                  <p:nvPr/>
                </p:nvSpPr>
                <p:spPr>
                  <a:xfrm>
                    <a:off x="5139282" y="4763580"/>
                    <a:ext cx="1492330" cy="7301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 anchorCtr="0"/>
                  <a:lstStyle/>
                  <a:p>
                    <a:pPr algn="ctr"/>
                    <a:r>
                      <a:rPr lang="en-GB" sz="1200" b="1">
                        <a:latin typeface="Roboto" panose="02000000000000000000"/>
                      </a:rPr>
                      <a:t>Project </a:t>
                    </a:r>
                  </a:p>
                  <a:p>
                    <a:pPr algn="ctr"/>
                    <a:r>
                      <a:rPr lang="en-GB" sz="1200" b="1">
                        <a:latin typeface="Roboto" panose="02000000000000000000"/>
                      </a:rPr>
                      <a:t>leadership</a:t>
                    </a:r>
                    <a:endParaRPr lang="en-GB" sz="1600" b="1">
                      <a:latin typeface="Roboto" panose="02000000000000000000"/>
                    </a:endParaRPr>
                  </a:p>
                </p:txBody>
              </p:sp>
            </p:grpSp>
            <p:pic>
              <p:nvPicPr>
                <p:cNvPr id="67" name="Graphic 66" descr="Classroom">
                  <a:extLst>
                    <a:ext uri="{FF2B5EF4-FFF2-40B4-BE49-F238E27FC236}">
                      <a16:creationId xmlns:a16="http://schemas.microsoft.com/office/drawing/2014/main" id="{BFC3E4C7-5194-4280-A314-363EC0DC1A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82117" y="4352252"/>
                  <a:ext cx="914400" cy="914400"/>
                </a:xfrm>
                <a:prstGeom prst="rect">
                  <a:avLst/>
                </a:prstGeom>
              </p:spPr>
            </p:pic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62886CE-C718-46FD-9AC9-E08980077F5C}"/>
                  </a:ext>
                </a:extLst>
              </p:cNvPr>
              <p:cNvGrpSpPr/>
              <p:nvPr/>
            </p:nvGrpSpPr>
            <p:grpSpPr>
              <a:xfrm>
                <a:off x="3363716" y="3199315"/>
                <a:ext cx="1249856" cy="1254792"/>
                <a:chOff x="6432288" y="4440529"/>
                <a:chExt cx="1785508" cy="1792560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B3BB952-E8D5-44D4-A732-656A25533050}"/>
                    </a:ext>
                  </a:extLst>
                </p:cNvPr>
                <p:cNvGrpSpPr/>
                <p:nvPr/>
              </p:nvGrpSpPr>
              <p:grpSpPr>
                <a:xfrm>
                  <a:off x="6432288" y="4440529"/>
                  <a:ext cx="1785508" cy="1792560"/>
                  <a:chOff x="4987546" y="3701204"/>
                  <a:chExt cx="1785508" cy="1792560"/>
                </a:xfrm>
              </p:grpSpPr>
              <p:sp>
                <p:nvSpPr>
                  <p:cNvPr id="72" name="Hexagon 71">
                    <a:extLst>
                      <a:ext uri="{FF2B5EF4-FFF2-40B4-BE49-F238E27FC236}">
                        <a16:creationId xmlns:a16="http://schemas.microsoft.com/office/drawing/2014/main" id="{B447DB1E-BEE9-4A7D-BDC2-454A1F6967AF}"/>
                      </a:ext>
                    </a:extLst>
                  </p:cNvPr>
                  <p:cNvSpPr/>
                  <p:nvPr/>
                </p:nvSpPr>
                <p:spPr>
                  <a:xfrm>
                    <a:off x="4987546" y="3701204"/>
                    <a:ext cx="1785508" cy="1608918"/>
                  </a:xfrm>
                  <a:prstGeom prst="hexagon">
                    <a:avLst/>
                  </a:prstGeom>
                  <a:solidFill>
                    <a:schemeClr val="tx1"/>
                  </a:solidFill>
                  <a:ln>
                    <a:solidFill>
                      <a:srgbClr val="F2DE7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6164682F-F119-491E-8B53-1A1E88B70AF1}"/>
                      </a:ext>
                    </a:extLst>
                  </p:cNvPr>
                  <p:cNvSpPr/>
                  <p:nvPr/>
                </p:nvSpPr>
                <p:spPr>
                  <a:xfrm>
                    <a:off x="5139282" y="4763580"/>
                    <a:ext cx="1492330" cy="7301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bIns="0" rtlCol="0" anchor="t" anchorCtr="0"/>
                  <a:lstStyle/>
                  <a:p>
                    <a:pPr algn="ctr"/>
                    <a:r>
                      <a:rPr lang="en-GB" sz="1200" b="1">
                        <a:latin typeface="Roboto" panose="02000000000000000000"/>
                      </a:rPr>
                      <a:t>Validation</a:t>
                    </a:r>
                  </a:p>
                  <a:p>
                    <a:pPr algn="ctr"/>
                    <a:r>
                      <a:rPr lang="en-GB" sz="1200" b="1">
                        <a:latin typeface="Roboto" panose="02000000000000000000"/>
                      </a:rPr>
                      <a:t>Verification</a:t>
                    </a:r>
                    <a:endParaRPr lang="en-GB" sz="1600" b="1">
                      <a:latin typeface="Roboto" panose="02000000000000000000"/>
                    </a:endParaRPr>
                  </a:p>
                </p:txBody>
              </p:sp>
            </p:grpSp>
            <p:pic>
              <p:nvPicPr>
                <p:cNvPr id="75" name="Graphic 74" descr="Presentation with bar chart">
                  <a:extLst>
                    <a:ext uri="{FF2B5EF4-FFF2-40B4-BE49-F238E27FC236}">
                      <a16:creationId xmlns:a16="http://schemas.microsoft.com/office/drawing/2014/main" id="{0953BE08-EFCC-4D88-9951-F84A124A21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89488" y="4624171"/>
                  <a:ext cx="914400" cy="9144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26E404B-D1ED-42D0-B98D-6FD2E71CCC3C}"/>
                </a:ext>
              </a:extLst>
            </p:cNvPr>
            <p:cNvGrpSpPr/>
            <p:nvPr/>
          </p:nvGrpSpPr>
          <p:grpSpPr>
            <a:xfrm>
              <a:off x="-98161" y="4423467"/>
              <a:ext cx="1249856" cy="1254792"/>
              <a:chOff x="5149142" y="2532720"/>
              <a:chExt cx="1785508" cy="179256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6CE1FE9-51B6-46AF-8588-A55C444C2DF8}"/>
                  </a:ext>
                </a:extLst>
              </p:cNvPr>
              <p:cNvGrpSpPr/>
              <p:nvPr/>
            </p:nvGrpSpPr>
            <p:grpSpPr>
              <a:xfrm>
                <a:off x="5149142" y="2532720"/>
                <a:ext cx="1785508" cy="1792560"/>
                <a:chOff x="4987546" y="3701204"/>
                <a:chExt cx="1785508" cy="1792560"/>
              </a:xfrm>
            </p:grpSpPr>
            <p:sp>
              <p:nvSpPr>
                <p:cNvPr id="33" name="Hexagon 32">
                  <a:extLst>
                    <a:ext uri="{FF2B5EF4-FFF2-40B4-BE49-F238E27FC236}">
                      <a16:creationId xmlns:a16="http://schemas.microsoft.com/office/drawing/2014/main" id="{57FF1A79-B851-4334-8412-9FD2AD0DA1AE}"/>
                    </a:ext>
                  </a:extLst>
                </p:cNvPr>
                <p:cNvSpPr/>
                <p:nvPr/>
              </p:nvSpPr>
              <p:spPr>
                <a:xfrm>
                  <a:off x="4987546" y="3701204"/>
                  <a:ext cx="1785508" cy="160891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E6AA8557-63BD-4300-9191-FED550385C1B}"/>
                    </a:ext>
                  </a:extLst>
                </p:cNvPr>
                <p:cNvSpPr/>
                <p:nvPr/>
              </p:nvSpPr>
              <p:spPr>
                <a:xfrm>
                  <a:off x="5139282" y="4763580"/>
                  <a:ext cx="1492330" cy="73018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Requirements</a:t>
                  </a:r>
                  <a:endParaRPr lang="en-GB" sz="1200" b="1">
                    <a:latin typeface="Roboto" panose="02000000000000000000"/>
                    <a:ea typeface="Roboto"/>
                  </a:endParaRPr>
                </a:p>
              </p:txBody>
            </p:sp>
          </p:grpSp>
          <p:pic>
            <p:nvPicPr>
              <p:cNvPr id="36" name="Graphic 35" descr="Checklist">
                <a:extLst>
                  <a:ext uri="{FF2B5EF4-FFF2-40B4-BE49-F238E27FC236}">
                    <a16:creationId xmlns:a16="http://schemas.microsoft.com/office/drawing/2014/main" id="{9B259458-1975-4059-951A-A72557176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584696" y="266909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565847-9F59-4D68-A78C-C52003845106}"/>
              </a:ext>
            </a:extLst>
          </p:cNvPr>
          <p:cNvGrpSpPr/>
          <p:nvPr/>
        </p:nvGrpSpPr>
        <p:grpSpPr>
          <a:xfrm>
            <a:off x="3782190" y="4033824"/>
            <a:ext cx="3408090" cy="2448814"/>
            <a:chOff x="2295163" y="687580"/>
            <a:chExt cx="3408090" cy="24488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9E2232-7792-49EB-A3CD-A67460E52A2E}"/>
                </a:ext>
              </a:extLst>
            </p:cNvPr>
            <p:cNvGrpSpPr/>
            <p:nvPr/>
          </p:nvGrpSpPr>
          <p:grpSpPr>
            <a:xfrm>
              <a:off x="4453397" y="1330468"/>
              <a:ext cx="1249856" cy="1254792"/>
              <a:chOff x="4987546" y="3701204"/>
              <a:chExt cx="1785508" cy="1792560"/>
            </a:xfrm>
          </p:grpSpPr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744D2FBC-5D46-4144-AC83-428447A17BE7}"/>
                  </a:ext>
                </a:extLst>
              </p:cNvPr>
              <p:cNvSpPr/>
              <p:nvPr/>
            </p:nvSpPr>
            <p:spPr>
              <a:xfrm>
                <a:off x="4987546" y="3701204"/>
                <a:ext cx="1785508" cy="1608918"/>
              </a:xfrm>
              <a:prstGeom prst="hexagon">
                <a:avLst/>
              </a:prstGeom>
              <a:solidFill>
                <a:schemeClr val="tx1"/>
              </a:solidFill>
              <a:ln>
                <a:solidFill>
                  <a:srgbClr val="F2DE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BC14C50-4023-4E80-A207-C149EB7D3287}"/>
                  </a:ext>
                </a:extLst>
              </p:cNvPr>
              <p:cNvSpPr/>
              <p:nvPr/>
            </p:nvSpPr>
            <p:spPr>
              <a:xfrm>
                <a:off x="5139282" y="4763580"/>
                <a:ext cx="1492330" cy="7301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/>
                <a:r>
                  <a:rPr lang="en-GB" sz="1200" b="1">
                    <a:latin typeface="Roboto" panose="02000000000000000000"/>
                  </a:rPr>
                  <a:t>Ethics</a:t>
                </a:r>
                <a:endParaRPr lang="en-GB" b="1">
                  <a:latin typeface="Roboto" panose="02000000000000000000"/>
                </a:endParaRPr>
              </a:p>
            </p:txBody>
          </p:sp>
          <p:pic>
            <p:nvPicPr>
              <p:cNvPr id="13" name="Graphic 12" descr="Scales of justice">
                <a:extLst>
                  <a:ext uri="{FF2B5EF4-FFF2-40B4-BE49-F238E27FC236}">
                    <a16:creationId xmlns:a16="http://schemas.microsoft.com/office/drawing/2014/main" id="{1C3B7929-B731-4D88-AB05-A9C8755EF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382572" y="3752279"/>
                <a:ext cx="973101" cy="973101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1EB20B1-063C-41C9-9100-A40B0B326BE2}"/>
                </a:ext>
              </a:extLst>
            </p:cNvPr>
            <p:cNvGrpSpPr/>
            <p:nvPr/>
          </p:nvGrpSpPr>
          <p:grpSpPr>
            <a:xfrm>
              <a:off x="3370174" y="1930075"/>
              <a:ext cx="1249856" cy="1206319"/>
              <a:chOff x="4987546" y="3701204"/>
              <a:chExt cx="1785508" cy="1723313"/>
            </a:xfrm>
          </p:grpSpPr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785A93E9-3654-4C57-BE28-F5AF4BD4DC1B}"/>
                  </a:ext>
                </a:extLst>
              </p:cNvPr>
              <p:cNvSpPr/>
              <p:nvPr/>
            </p:nvSpPr>
            <p:spPr>
              <a:xfrm>
                <a:off x="4987546" y="3701204"/>
                <a:ext cx="1785508" cy="1608918"/>
              </a:xfrm>
              <a:prstGeom prst="hexagon">
                <a:avLst/>
              </a:prstGeom>
              <a:solidFill>
                <a:schemeClr val="tx1"/>
              </a:solidFill>
              <a:ln>
                <a:solidFill>
                  <a:srgbClr val="F2DE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325A42FF-B857-4DC7-A0AF-9D5D9B20590F}"/>
                  </a:ext>
                </a:extLst>
              </p:cNvPr>
              <p:cNvGrpSpPr/>
              <p:nvPr/>
            </p:nvGrpSpPr>
            <p:grpSpPr>
              <a:xfrm>
                <a:off x="5533287" y="3841006"/>
                <a:ext cx="711380" cy="796177"/>
                <a:chOff x="4736205" y="166103"/>
                <a:chExt cx="353445" cy="382105"/>
              </a:xfrm>
            </p:grpSpPr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96382367-89FB-4943-9911-753C32C95C10}"/>
                    </a:ext>
                  </a:extLst>
                </p:cNvPr>
                <p:cNvSpPr/>
                <p:nvPr/>
              </p:nvSpPr>
              <p:spPr>
                <a:xfrm>
                  <a:off x="4736205" y="166103"/>
                  <a:ext cx="353445" cy="337117"/>
                </a:xfrm>
                <a:prstGeom prst="triangle">
                  <a:avLst/>
                </a:prstGeom>
                <a:solidFill>
                  <a:srgbClr val="000000"/>
                </a:solidFill>
                <a:ln w="57150"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AC50255-8480-4080-B87D-E93DCE54B0DC}"/>
                    </a:ext>
                  </a:extLst>
                </p:cNvPr>
                <p:cNvSpPr/>
                <p:nvPr/>
              </p:nvSpPr>
              <p:spPr>
                <a:xfrm>
                  <a:off x="4825306" y="208476"/>
                  <a:ext cx="176970" cy="339732"/>
                </a:xfrm>
                <a:prstGeom prst="rect">
                  <a:avLst/>
                </a:prstGeom>
                <a:ln w="5715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4000" b="1">
                      <a:solidFill>
                        <a:srgbClr val="F2DE74"/>
                      </a:solidFill>
                      <a:latin typeface="Roboto" panose="02000000000000000000"/>
                    </a:rPr>
                    <a:t>!</a:t>
                  </a:r>
                  <a:endParaRPr lang="en-GB" sz="4000">
                    <a:latin typeface="Roboto" panose="02000000000000000000"/>
                  </a:endParaRPr>
                </a:p>
              </p:txBody>
            </p:sp>
          </p:grp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B8ACBD8-860F-4020-8A11-AD00CD760139}"/>
                  </a:ext>
                </a:extLst>
              </p:cNvPr>
              <p:cNvSpPr/>
              <p:nvPr/>
            </p:nvSpPr>
            <p:spPr>
              <a:xfrm>
                <a:off x="5128995" y="4694333"/>
                <a:ext cx="1492330" cy="7301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/>
                <a:r>
                  <a:rPr lang="en-GB" sz="1200" b="1">
                    <a:latin typeface="Roboto" panose="02000000000000000000"/>
                  </a:rPr>
                  <a:t>Risk man-</a:t>
                </a:r>
              </a:p>
              <a:p>
                <a:pPr algn="ctr"/>
                <a:r>
                  <a:rPr lang="en-GB" sz="1200" b="1" err="1">
                    <a:latin typeface="Roboto" panose="02000000000000000000"/>
                  </a:rPr>
                  <a:t>agement</a:t>
                </a:r>
                <a:endParaRPr lang="en-GB" sz="1600" b="1">
                  <a:latin typeface="Roboto" panose="02000000000000000000"/>
                </a:endParaRP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2F73DA9-4BEA-4C85-ADBF-732DB7FF0419}"/>
                </a:ext>
              </a:extLst>
            </p:cNvPr>
            <p:cNvGrpSpPr/>
            <p:nvPr/>
          </p:nvGrpSpPr>
          <p:grpSpPr>
            <a:xfrm>
              <a:off x="3378386" y="687580"/>
              <a:ext cx="1249856" cy="1254792"/>
              <a:chOff x="4729313" y="4152574"/>
              <a:chExt cx="1785508" cy="179256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42E2F8F-3196-4DCF-817C-35AD207B56EA}"/>
                  </a:ext>
                </a:extLst>
              </p:cNvPr>
              <p:cNvGrpSpPr/>
              <p:nvPr/>
            </p:nvGrpSpPr>
            <p:grpSpPr>
              <a:xfrm>
                <a:off x="4729313" y="4152574"/>
                <a:ext cx="1785508" cy="1792560"/>
                <a:chOff x="4987546" y="3701204"/>
                <a:chExt cx="1785508" cy="1792560"/>
              </a:xfrm>
            </p:grpSpPr>
            <p:sp>
              <p:nvSpPr>
                <p:cNvPr id="81" name="Hexagon 80">
                  <a:extLst>
                    <a:ext uri="{FF2B5EF4-FFF2-40B4-BE49-F238E27FC236}">
                      <a16:creationId xmlns:a16="http://schemas.microsoft.com/office/drawing/2014/main" id="{94666537-C71F-46AC-946F-B18DA9C02F7F}"/>
                    </a:ext>
                  </a:extLst>
                </p:cNvPr>
                <p:cNvSpPr/>
                <p:nvPr/>
              </p:nvSpPr>
              <p:spPr>
                <a:xfrm>
                  <a:off x="4987546" y="3701204"/>
                  <a:ext cx="1785508" cy="160891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DA943E5F-2C57-4929-9151-3DE5CD22E1F7}"/>
                    </a:ext>
                  </a:extLst>
                </p:cNvPr>
                <p:cNvSpPr/>
                <p:nvPr/>
              </p:nvSpPr>
              <p:spPr>
                <a:xfrm>
                  <a:off x="5139282" y="4763580"/>
                  <a:ext cx="1492330" cy="73018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Security</a:t>
                  </a:r>
                  <a:endParaRPr lang="en-GB" sz="1600" b="1">
                    <a:latin typeface="Roboto" panose="02000000000000000000"/>
                  </a:endParaRPr>
                </a:p>
              </p:txBody>
            </p:sp>
          </p:grpSp>
          <p:pic>
            <p:nvPicPr>
              <p:cNvPr id="77" name="Picture 76" descr="A picture containing clipart&#10;&#10;Description automatically generated">
                <a:extLst>
                  <a:ext uri="{FF2B5EF4-FFF2-40B4-BE49-F238E27FC236}">
                    <a16:creationId xmlns:a16="http://schemas.microsoft.com/office/drawing/2014/main" id="{AADCF305-9925-480E-868B-128546071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1538" y="4325546"/>
                <a:ext cx="620531" cy="801621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F813C0A-2C08-4FCD-9373-62851C6E6EA5}"/>
                </a:ext>
              </a:extLst>
            </p:cNvPr>
            <p:cNvGrpSpPr/>
            <p:nvPr/>
          </p:nvGrpSpPr>
          <p:grpSpPr>
            <a:xfrm>
              <a:off x="2295163" y="1319655"/>
              <a:ext cx="1249856" cy="1180137"/>
              <a:chOff x="1308175" y="849147"/>
              <a:chExt cx="1785508" cy="1685910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44CDA8D8-9454-4BA7-AFBB-B50AE9D0EEB9}"/>
                  </a:ext>
                </a:extLst>
              </p:cNvPr>
              <p:cNvGrpSpPr/>
              <p:nvPr/>
            </p:nvGrpSpPr>
            <p:grpSpPr>
              <a:xfrm>
                <a:off x="1308175" y="849147"/>
                <a:ext cx="1785508" cy="1685910"/>
                <a:chOff x="4987546" y="3701204"/>
                <a:chExt cx="1785508" cy="1685910"/>
              </a:xfrm>
            </p:grpSpPr>
            <p:sp>
              <p:nvSpPr>
                <p:cNvPr id="94" name="Hexagon 93">
                  <a:extLst>
                    <a:ext uri="{FF2B5EF4-FFF2-40B4-BE49-F238E27FC236}">
                      <a16:creationId xmlns:a16="http://schemas.microsoft.com/office/drawing/2014/main" id="{A2C47862-03BF-4701-8E67-7304C4C52C66}"/>
                    </a:ext>
                  </a:extLst>
                </p:cNvPr>
                <p:cNvSpPr/>
                <p:nvPr/>
              </p:nvSpPr>
              <p:spPr>
                <a:xfrm>
                  <a:off x="4987546" y="3701204"/>
                  <a:ext cx="1785508" cy="160891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7634E953-6F17-4B03-83A1-56F1E11BDE18}"/>
                    </a:ext>
                  </a:extLst>
                </p:cNvPr>
                <p:cNvSpPr/>
                <p:nvPr/>
              </p:nvSpPr>
              <p:spPr>
                <a:xfrm>
                  <a:off x="5163813" y="4656930"/>
                  <a:ext cx="1492330" cy="73018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Law and regulations</a:t>
                  </a:r>
                  <a:endParaRPr lang="en-GB" sz="1600" b="1">
                    <a:latin typeface="Roboto" panose="02000000000000000000"/>
                  </a:endParaRPr>
                </a:p>
              </p:txBody>
            </p:sp>
          </p:grpSp>
          <p:pic>
            <p:nvPicPr>
              <p:cNvPr id="102" name="Graphic 101" descr="Books">
                <a:extLst>
                  <a:ext uri="{FF2B5EF4-FFF2-40B4-BE49-F238E27FC236}">
                    <a16:creationId xmlns:a16="http://schemas.microsoft.com/office/drawing/2014/main" id="{D04A0013-C873-4BDE-AEC3-963B00E2C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783865" y="950301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E0FA41-58FB-490C-9F0C-807B141FEBA3}"/>
              </a:ext>
            </a:extLst>
          </p:cNvPr>
          <p:cNvGrpSpPr/>
          <p:nvPr/>
        </p:nvGrpSpPr>
        <p:grpSpPr>
          <a:xfrm>
            <a:off x="8530080" y="1373576"/>
            <a:ext cx="2381380" cy="2932719"/>
            <a:chOff x="6274630" y="3208899"/>
            <a:chExt cx="2381380" cy="293271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28DB4ED-2E32-4852-83F0-1B5B562D57FF}"/>
                </a:ext>
              </a:extLst>
            </p:cNvPr>
            <p:cNvGrpSpPr/>
            <p:nvPr/>
          </p:nvGrpSpPr>
          <p:grpSpPr>
            <a:xfrm>
              <a:off x="6274630" y="5015375"/>
              <a:ext cx="1310671" cy="1126243"/>
              <a:chOff x="4987546" y="3701204"/>
              <a:chExt cx="1785508" cy="1608919"/>
            </a:xfrm>
          </p:grpSpPr>
          <p:sp>
            <p:nvSpPr>
              <p:cNvPr id="46" name="Hexagon 45">
                <a:extLst>
                  <a:ext uri="{FF2B5EF4-FFF2-40B4-BE49-F238E27FC236}">
                    <a16:creationId xmlns:a16="http://schemas.microsoft.com/office/drawing/2014/main" id="{7607EE16-4C5C-4649-AFA2-68B6477D3CB4}"/>
                  </a:ext>
                </a:extLst>
              </p:cNvPr>
              <p:cNvSpPr/>
              <p:nvPr/>
            </p:nvSpPr>
            <p:spPr>
              <a:xfrm>
                <a:off x="4987546" y="3701204"/>
                <a:ext cx="1785508" cy="1608919"/>
              </a:xfrm>
              <a:prstGeom prst="hexagon">
                <a:avLst/>
              </a:prstGeom>
              <a:solidFill>
                <a:schemeClr val="tx1"/>
              </a:solidFill>
              <a:ln>
                <a:solidFill>
                  <a:srgbClr val="F2DE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E35112E-DBD4-4962-9720-B01355DA837C}"/>
                  </a:ext>
                </a:extLst>
              </p:cNvPr>
              <p:cNvSpPr/>
              <p:nvPr/>
            </p:nvSpPr>
            <p:spPr>
              <a:xfrm>
                <a:off x="5339815" y="4825430"/>
                <a:ext cx="1055875" cy="4827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/>
                <a:r>
                  <a:rPr lang="en-GB" sz="1200" b="1">
                    <a:latin typeface="Roboto" panose="02000000000000000000"/>
                  </a:rPr>
                  <a:t>Actuators</a:t>
                </a:r>
                <a:endParaRPr lang="en-GB" sz="1600" b="1">
                  <a:latin typeface="Roboto" panose="0200000000000000000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C7C4AA6D-B09B-428D-8F22-38997A36EB23}"/>
                </a:ext>
              </a:extLst>
            </p:cNvPr>
            <p:cNvGrpSpPr/>
            <p:nvPr/>
          </p:nvGrpSpPr>
          <p:grpSpPr>
            <a:xfrm>
              <a:off x="7367892" y="3208899"/>
              <a:ext cx="1288118" cy="2292712"/>
              <a:chOff x="6813609" y="379532"/>
              <a:chExt cx="1840168" cy="327530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4DD4922-C319-4C33-AED7-2BE1BDE42D3A}"/>
                  </a:ext>
                </a:extLst>
              </p:cNvPr>
              <p:cNvGrpSpPr/>
              <p:nvPr/>
            </p:nvGrpSpPr>
            <p:grpSpPr>
              <a:xfrm>
                <a:off x="6813609" y="1245621"/>
                <a:ext cx="1840168" cy="2409212"/>
                <a:chOff x="4911667" y="2867529"/>
                <a:chExt cx="1840168" cy="2409212"/>
              </a:xfrm>
            </p:grpSpPr>
            <p:sp>
              <p:nvSpPr>
                <p:cNvPr id="55" name="Hexagon 54">
                  <a:extLst>
                    <a:ext uri="{FF2B5EF4-FFF2-40B4-BE49-F238E27FC236}">
                      <a16:creationId xmlns:a16="http://schemas.microsoft.com/office/drawing/2014/main" id="{4D39C4EA-B59B-4C9D-8ABE-85B39BD59F4B}"/>
                    </a:ext>
                  </a:extLst>
                </p:cNvPr>
                <p:cNvSpPr/>
                <p:nvPr/>
              </p:nvSpPr>
              <p:spPr>
                <a:xfrm>
                  <a:off x="4911667" y="3667823"/>
                  <a:ext cx="1840168" cy="160891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0622B60-B6B2-472B-8FF4-B77505AAEE76}"/>
                    </a:ext>
                  </a:extLst>
                </p:cNvPr>
                <p:cNvSpPr/>
                <p:nvPr/>
              </p:nvSpPr>
              <p:spPr>
                <a:xfrm>
                  <a:off x="5294211" y="2867529"/>
                  <a:ext cx="1059378" cy="63122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Embedded Software</a:t>
                  </a:r>
                  <a:endParaRPr lang="en-GB" b="1">
                    <a:latin typeface="Roboto" panose="02000000000000000000"/>
                  </a:endParaRPr>
                </a:p>
              </p:txBody>
            </p:sp>
          </p:grpSp>
          <p:pic>
            <p:nvPicPr>
              <p:cNvPr id="104" name="Graphic 103" descr="Web design">
                <a:extLst>
                  <a:ext uri="{FF2B5EF4-FFF2-40B4-BE49-F238E27FC236}">
                    <a16:creationId xmlns:a16="http://schemas.microsoft.com/office/drawing/2014/main" id="{868D8862-1B0E-405A-A3C8-DF3DA8F3CC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290155" y="379532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6263122-0576-42E5-BF23-A4DCE90147FF}"/>
                </a:ext>
              </a:extLst>
            </p:cNvPr>
            <p:cNvGrpSpPr/>
            <p:nvPr/>
          </p:nvGrpSpPr>
          <p:grpSpPr>
            <a:xfrm>
              <a:off x="6293765" y="3767476"/>
              <a:ext cx="1249856" cy="1126243"/>
              <a:chOff x="6828790" y="4575308"/>
              <a:chExt cx="1785508" cy="1608918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0D0916DE-18ED-4CB5-8BF8-D0D676331AB6}"/>
                  </a:ext>
                </a:extLst>
              </p:cNvPr>
              <p:cNvGrpSpPr/>
              <p:nvPr/>
            </p:nvGrpSpPr>
            <p:grpSpPr>
              <a:xfrm>
                <a:off x="6828790" y="4575308"/>
                <a:ext cx="1785508" cy="1608918"/>
                <a:chOff x="5011039" y="3703075"/>
                <a:chExt cx="1785508" cy="1608918"/>
              </a:xfrm>
            </p:grpSpPr>
            <p:sp>
              <p:nvSpPr>
                <p:cNvPr id="111" name="Hexagon 110">
                  <a:extLst>
                    <a:ext uri="{FF2B5EF4-FFF2-40B4-BE49-F238E27FC236}">
                      <a16:creationId xmlns:a16="http://schemas.microsoft.com/office/drawing/2014/main" id="{F9639B2C-5783-4B56-99FD-664D4941AA0C}"/>
                    </a:ext>
                  </a:extLst>
                </p:cNvPr>
                <p:cNvSpPr/>
                <p:nvPr/>
              </p:nvSpPr>
              <p:spPr>
                <a:xfrm>
                  <a:off x="5011039" y="3703075"/>
                  <a:ext cx="1785508" cy="160891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A3D8C403-F787-4FBA-BF6A-6007DEDBDAB8}"/>
                    </a:ext>
                  </a:extLst>
                </p:cNvPr>
                <p:cNvSpPr/>
                <p:nvPr/>
              </p:nvSpPr>
              <p:spPr>
                <a:xfrm>
                  <a:off x="5431372" y="4888445"/>
                  <a:ext cx="997525" cy="42093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Design</a:t>
                  </a:r>
                  <a:endParaRPr lang="en-GB" b="1">
                    <a:latin typeface="Roboto" panose="02000000000000000000"/>
                  </a:endParaRPr>
                </a:p>
              </p:txBody>
            </p:sp>
          </p:grpSp>
          <p:pic>
            <p:nvPicPr>
              <p:cNvPr id="107" name="Graphic 106" descr="Artist">
                <a:extLst>
                  <a:ext uri="{FF2B5EF4-FFF2-40B4-BE49-F238E27FC236}">
                    <a16:creationId xmlns:a16="http://schemas.microsoft.com/office/drawing/2014/main" id="{23017922-DD13-45CB-AFFE-62B615E9A9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256686" y="479698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07EE6D-4627-4ADF-A98A-6165CAE9DE86}"/>
              </a:ext>
            </a:extLst>
          </p:cNvPr>
          <p:cNvGrpSpPr/>
          <p:nvPr/>
        </p:nvGrpSpPr>
        <p:grpSpPr>
          <a:xfrm>
            <a:off x="337206" y="1250172"/>
            <a:ext cx="2324271" cy="2375887"/>
            <a:chOff x="7861736" y="876289"/>
            <a:chExt cx="2324271" cy="237588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020CC1C-6CD9-450A-92F8-89AA88129A67}"/>
                </a:ext>
              </a:extLst>
            </p:cNvPr>
            <p:cNvGrpSpPr/>
            <p:nvPr/>
          </p:nvGrpSpPr>
          <p:grpSpPr>
            <a:xfrm>
              <a:off x="7861736" y="1505640"/>
              <a:ext cx="1249856" cy="1254792"/>
              <a:chOff x="1795326" y="2705129"/>
              <a:chExt cx="1785508" cy="179256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0552CD8-7086-433E-BAA4-04894C12CC85}"/>
                  </a:ext>
                </a:extLst>
              </p:cNvPr>
              <p:cNvGrpSpPr/>
              <p:nvPr/>
            </p:nvGrpSpPr>
            <p:grpSpPr>
              <a:xfrm>
                <a:off x="1795326" y="2705129"/>
                <a:ext cx="1785508" cy="1792561"/>
                <a:chOff x="1926908" y="3747949"/>
                <a:chExt cx="1785508" cy="1792561"/>
              </a:xfrm>
            </p:grpSpPr>
            <p:sp>
              <p:nvSpPr>
                <p:cNvPr id="41" name="Hexagon 40">
                  <a:extLst>
                    <a:ext uri="{FF2B5EF4-FFF2-40B4-BE49-F238E27FC236}">
                      <a16:creationId xmlns:a16="http://schemas.microsoft.com/office/drawing/2014/main" id="{B0BBE43E-A4C4-431F-BBA6-365D276A07CA}"/>
                    </a:ext>
                  </a:extLst>
                </p:cNvPr>
                <p:cNvSpPr/>
                <p:nvPr/>
              </p:nvSpPr>
              <p:spPr>
                <a:xfrm>
                  <a:off x="1926908" y="3747949"/>
                  <a:ext cx="1785508" cy="1608919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BB13463-D29F-47BA-91AF-8B638D5784A7}"/>
                    </a:ext>
                  </a:extLst>
                </p:cNvPr>
                <p:cNvSpPr/>
                <p:nvPr/>
              </p:nvSpPr>
              <p:spPr>
                <a:xfrm>
                  <a:off x="2078644" y="4810325"/>
                  <a:ext cx="1492330" cy="73018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Human </a:t>
                  </a:r>
                </a:p>
                <a:p>
                  <a:pPr algn="ctr"/>
                  <a:r>
                    <a:rPr lang="en-GB" sz="1200" b="1">
                      <a:latin typeface="Roboto" panose="02000000000000000000"/>
                    </a:rPr>
                    <a:t>factors</a:t>
                  </a:r>
                  <a:endParaRPr lang="en-GB" sz="1600" b="1">
                    <a:latin typeface="Roboto" panose="02000000000000000000"/>
                  </a:endParaRPr>
                </a:p>
              </p:txBody>
            </p:sp>
          </p:grpSp>
          <p:pic>
            <p:nvPicPr>
              <p:cNvPr id="52" name="Graphic 51" descr="Man with cane">
                <a:extLst>
                  <a:ext uri="{FF2B5EF4-FFF2-40B4-BE49-F238E27FC236}">
                    <a16:creationId xmlns:a16="http://schemas.microsoft.com/office/drawing/2014/main" id="{0F1AB0B2-2EB0-4922-A281-0DACF9312B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251599" y="2779116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F3F82FB9-11AE-40C5-A4BE-A028353C22F3}"/>
                </a:ext>
              </a:extLst>
            </p:cNvPr>
            <p:cNvGrpSpPr/>
            <p:nvPr/>
          </p:nvGrpSpPr>
          <p:grpSpPr>
            <a:xfrm>
              <a:off x="8936151" y="876289"/>
              <a:ext cx="1249856" cy="1293638"/>
              <a:chOff x="8286999" y="4785829"/>
              <a:chExt cx="1785508" cy="1848054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B2E2005-47AC-4FCD-A143-C0251B9291F1}"/>
                  </a:ext>
                </a:extLst>
              </p:cNvPr>
              <p:cNvGrpSpPr/>
              <p:nvPr/>
            </p:nvGrpSpPr>
            <p:grpSpPr>
              <a:xfrm>
                <a:off x="8286999" y="4785829"/>
                <a:ext cx="1785508" cy="1848054"/>
                <a:chOff x="4987546" y="3701204"/>
                <a:chExt cx="1785508" cy="1848054"/>
              </a:xfrm>
            </p:grpSpPr>
            <p:sp>
              <p:nvSpPr>
                <p:cNvPr id="89" name="Hexagon 88">
                  <a:extLst>
                    <a:ext uri="{FF2B5EF4-FFF2-40B4-BE49-F238E27FC236}">
                      <a16:creationId xmlns:a16="http://schemas.microsoft.com/office/drawing/2014/main" id="{12B56B8D-D473-4D49-A523-9374363D8D01}"/>
                    </a:ext>
                  </a:extLst>
                </p:cNvPr>
                <p:cNvSpPr/>
                <p:nvPr/>
              </p:nvSpPr>
              <p:spPr>
                <a:xfrm>
                  <a:off x="4987546" y="3701204"/>
                  <a:ext cx="1785508" cy="160891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2EAC205-119A-4448-943A-C1F7D5169A64}"/>
                    </a:ext>
                  </a:extLst>
                </p:cNvPr>
                <p:cNvSpPr/>
                <p:nvPr/>
              </p:nvSpPr>
              <p:spPr>
                <a:xfrm>
                  <a:off x="5134135" y="4819074"/>
                  <a:ext cx="1492330" cy="73018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Acceptance</a:t>
                  </a:r>
                  <a:endParaRPr lang="en-GB" b="1">
                    <a:latin typeface="Roboto" panose="02000000000000000000"/>
                  </a:endParaRPr>
                </a:p>
              </p:txBody>
            </p:sp>
          </p:grp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C111062E-9134-4D22-842A-E3EBE01CE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32569" y="4962119"/>
                <a:ext cx="954356" cy="954356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8ECFE10-17A8-4CD2-85F1-40105AA71FD2}"/>
                </a:ext>
              </a:extLst>
            </p:cNvPr>
            <p:cNvGrpSpPr/>
            <p:nvPr/>
          </p:nvGrpSpPr>
          <p:grpSpPr>
            <a:xfrm>
              <a:off x="8936150" y="2125934"/>
              <a:ext cx="1249856" cy="1126242"/>
              <a:chOff x="8321175" y="2925484"/>
              <a:chExt cx="1785508" cy="1608918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861870B-CE88-4883-8F97-D1D6C2EB52D0}"/>
                  </a:ext>
                </a:extLst>
              </p:cNvPr>
              <p:cNvGrpSpPr/>
              <p:nvPr/>
            </p:nvGrpSpPr>
            <p:grpSpPr>
              <a:xfrm>
                <a:off x="8321175" y="2925484"/>
                <a:ext cx="1785508" cy="1608918"/>
                <a:chOff x="4987546" y="3701204"/>
                <a:chExt cx="1785508" cy="1608918"/>
              </a:xfrm>
            </p:grpSpPr>
            <p:sp>
              <p:nvSpPr>
                <p:cNvPr id="117" name="Hexagon 116">
                  <a:extLst>
                    <a:ext uri="{FF2B5EF4-FFF2-40B4-BE49-F238E27FC236}">
                      <a16:creationId xmlns:a16="http://schemas.microsoft.com/office/drawing/2014/main" id="{1A941D0B-2FF9-43A7-A390-64C2F2E95121}"/>
                    </a:ext>
                  </a:extLst>
                </p:cNvPr>
                <p:cNvSpPr/>
                <p:nvPr/>
              </p:nvSpPr>
              <p:spPr>
                <a:xfrm>
                  <a:off x="4987546" y="3701204"/>
                  <a:ext cx="1785508" cy="1608918"/>
                </a:xfrm>
                <a:prstGeom prst="hexagon">
                  <a:avLst/>
                </a:prstGeom>
                <a:solidFill>
                  <a:schemeClr val="tx1"/>
                </a:solidFill>
                <a:ln>
                  <a:solidFill>
                    <a:srgbClr val="F2DE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B659F394-B941-47F0-B3F6-F23D16C6AE0D}"/>
                    </a:ext>
                  </a:extLst>
                </p:cNvPr>
                <p:cNvSpPr/>
                <p:nvPr/>
              </p:nvSpPr>
              <p:spPr>
                <a:xfrm>
                  <a:off x="5372053" y="4814236"/>
                  <a:ext cx="1062283" cy="48278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t" anchorCtr="0"/>
                <a:lstStyle/>
                <a:p>
                  <a:pPr algn="ctr"/>
                  <a:r>
                    <a:rPr lang="en-GB" sz="1200" b="1">
                      <a:latin typeface="Roboto" panose="02000000000000000000"/>
                    </a:rPr>
                    <a:t>UI/UX</a:t>
                  </a:r>
                </a:p>
                <a:p>
                  <a:pPr algn="ctr"/>
                  <a:endParaRPr lang="en-GB" b="1">
                    <a:latin typeface="Roboto" panose="02000000000000000000"/>
                  </a:endParaRPr>
                </a:p>
              </p:txBody>
            </p:sp>
          </p:grpSp>
          <p:pic>
            <p:nvPicPr>
              <p:cNvPr id="120" name="Graphic 119" descr="Decision chart">
                <a:extLst>
                  <a:ext uri="{FF2B5EF4-FFF2-40B4-BE49-F238E27FC236}">
                    <a16:creationId xmlns:a16="http://schemas.microsoft.com/office/drawing/2014/main" id="{A21848FA-4486-49C4-834C-5FDE1A3B8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8775108" y="3069908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80" name="Titel 4">
            <a:extLst>
              <a:ext uri="{FF2B5EF4-FFF2-40B4-BE49-F238E27FC236}">
                <a16:creationId xmlns:a16="http://schemas.microsoft.com/office/drawing/2014/main" id="{3D227A59-9BB2-4303-BB59-2EE1CA8DEB85}"/>
              </a:ext>
            </a:extLst>
          </p:cNvPr>
          <p:cNvSpPr txBox="1">
            <a:spLocks/>
          </p:cNvSpPr>
          <p:nvPr/>
        </p:nvSpPr>
        <p:spPr>
          <a:xfrm>
            <a:off x="337097" y="3736108"/>
            <a:ext cx="2630514" cy="760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</a:rPr>
              <a:t>Human-</a:t>
            </a:r>
            <a:r>
              <a:rPr lang="en-GB" sz="2400" err="1">
                <a:solidFill>
                  <a:schemeClr val="bg1"/>
                </a:solidFill>
              </a:rPr>
              <a:t>centered</a:t>
            </a:r>
            <a:endParaRPr lang="en-GB" sz="2400">
              <a:solidFill>
                <a:schemeClr val="bg1"/>
              </a:solidFill>
              <a:ea typeface="Roboto Black"/>
            </a:endParaRPr>
          </a:p>
          <a:p>
            <a:pPr algn="ctr"/>
            <a:r>
              <a:rPr lang="en-GB" sz="2400">
                <a:solidFill>
                  <a:schemeClr val="bg1"/>
                </a:solidFill>
              </a:rPr>
              <a:t>Engineering</a:t>
            </a:r>
            <a:endParaRPr lang="en-GB" sz="2400">
              <a:solidFill>
                <a:schemeClr val="bg1"/>
              </a:solidFill>
              <a:ea typeface="Roboto Black"/>
            </a:endParaRP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6670B01F-6B1A-414D-995C-F42274DC5C95}"/>
              </a:ext>
            </a:extLst>
          </p:cNvPr>
          <p:cNvSpPr txBox="1">
            <a:spLocks/>
          </p:cNvSpPr>
          <p:nvPr/>
        </p:nvSpPr>
        <p:spPr>
          <a:xfrm>
            <a:off x="8530591" y="5026279"/>
            <a:ext cx="3476133" cy="742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</a:rPr>
              <a:t>Tech-</a:t>
            </a:r>
            <a:r>
              <a:rPr lang="en-GB" sz="2400" err="1">
                <a:solidFill>
                  <a:schemeClr val="bg1"/>
                </a:solidFill>
              </a:rPr>
              <a:t>centered</a:t>
            </a:r>
            <a:endParaRPr lang="en-GB" sz="2400">
              <a:solidFill>
                <a:schemeClr val="bg1"/>
              </a:solidFill>
            </a:endParaRPr>
          </a:p>
          <a:p>
            <a:pPr algn="ctr"/>
            <a:r>
              <a:rPr lang="en-GB" sz="2400">
                <a:solidFill>
                  <a:schemeClr val="bg1"/>
                </a:solidFill>
              </a:rPr>
              <a:t>Engineering</a:t>
            </a:r>
          </a:p>
        </p:txBody>
      </p:sp>
      <p:sp>
        <p:nvSpPr>
          <p:cNvPr id="86" name="Titel 4">
            <a:extLst>
              <a:ext uri="{FF2B5EF4-FFF2-40B4-BE49-F238E27FC236}">
                <a16:creationId xmlns:a16="http://schemas.microsoft.com/office/drawing/2014/main" id="{6734DA74-9877-45CE-B780-E5F81003E52F}"/>
              </a:ext>
            </a:extLst>
          </p:cNvPr>
          <p:cNvSpPr txBox="1">
            <a:spLocks/>
          </p:cNvSpPr>
          <p:nvPr/>
        </p:nvSpPr>
        <p:spPr>
          <a:xfrm>
            <a:off x="6101433" y="2868774"/>
            <a:ext cx="2228541" cy="742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r>
              <a:rPr lang="en-GB" sz="2400">
                <a:solidFill>
                  <a:schemeClr val="bg1"/>
                </a:solidFill>
              </a:rPr>
              <a:t>Project Management</a:t>
            </a:r>
          </a:p>
        </p:txBody>
      </p:sp>
      <p:sp>
        <p:nvSpPr>
          <p:cNvPr id="88" name="Tijdelijke aanduiding voor inhoud 6">
            <a:extLst>
              <a:ext uri="{FF2B5EF4-FFF2-40B4-BE49-F238E27FC236}">
                <a16:creationId xmlns:a16="http://schemas.microsoft.com/office/drawing/2014/main" id="{25FD3E33-2858-4FCF-B804-42F4FA8BA889}"/>
              </a:ext>
            </a:extLst>
          </p:cNvPr>
          <p:cNvSpPr txBox="1">
            <a:spLocks/>
          </p:cNvSpPr>
          <p:nvPr/>
        </p:nvSpPr>
        <p:spPr>
          <a:xfrm>
            <a:off x="414127" y="4184748"/>
            <a:ext cx="3324047" cy="264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sz="1200" b="1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C84499-5661-4E5E-A322-6FC95E5D45B1}"/>
              </a:ext>
            </a:extLst>
          </p:cNvPr>
          <p:cNvGrpSpPr/>
          <p:nvPr/>
        </p:nvGrpSpPr>
        <p:grpSpPr>
          <a:xfrm rot="20528223">
            <a:off x="2711488" y="2221559"/>
            <a:ext cx="908429" cy="320040"/>
            <a:chOff x="2663446" y="1899671"/>
            <a:chExt cx="908429" cy="32004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A68BF2-FFBF-4C8C-9CE2-7C22C15E474B}"/>
                </a:ext>
              </a:extLst>
            </p:cNvPr>
            <p:cNvCxnSpPr/>
            <p:nvPr/>
          </p:nvCxnSpPr>
          <p:spPr>
            <a:xfrm>
              <a:off x="2714246" y="189967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80AA683-14F2-444B-992A-735EE94BB0F6}"/>
                </a:ext>
              </a:extLst>
            </p:cNvPr>
            <p:cNvCxnSpPr/>
            <p:nvPr/>
          </p:nvCxnSpPr>
          <p:spPr>
            <a:xfrm>
              <a:off x="2663446" y="221971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30A12A3-265C-4510-A76C-6CC827229F8E}"/>
              </a:ext>
            </a:extLst>
          </p:cNvPr>
          <p:cNvGrpSpPr/>
          <p:nvPr/>
        </p:nvGrpSpPr>
        <p:grpSpPr>
          <a:xfrm rot="1303665">
            <a:off x="7456541" y="2357021"/>
            <a:ext cx="908429" cy="320040"/>
            <a:chOff x="2663446" y="1899671"/>
            <a:chExt cx="908429" cy="320040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68A50DE-E8DF-49BC-BFC5-A3B0572FAE3C}"/>
                </a:ext>
              </a:extLst>
            </p:cNvPr>
            <p:cNvCxnSpPr/>
            <p:nvPr/>
          </p:nvCxnSpPr>
          <p:spPr>
            <a:xfrm>
              <a:off x="2714246" y="189967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B16FA82-D6C5-4B58-978F-00737499E8A7}"/>
                </a:ext>
              </a:extLst>
            </p:cNvPr>
            <p:cNvCxnSpPr/>
            <p:nvPr/>
          </p:nvCxnSpPr>
          <p:spPr>
            <a:xfrm>
              <a:off x="2663446" y="221971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2E22321-CEE6-41ED-9ECB-61A3403469FC}"/>
              </a:ext>
            </a:extLst>
          </p:cNvPr>
          <p:cNvGrpSpPr/>
          <p:nvPr/>
        </p:nvGrpSpPr>
        <p:grpSpPr>
          <a:xfrm rot="16200000">
            <a:off x="5166014" y="3463335"/>
            <a:ext cx="681906" cy="320040"/>
            <a:chOff x="2663446" y="1899671"/>
            <a:chExt cx="908429" cy="320040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DCE1BFA-7410-4C2C-8E4F-A0F019B04DDE}"/>
                </a:ext>
              </a:extLst>
            </p:cNvPr>
            <p:cNvCxnSpPr/>
            <p:nvPr/>
          </p:nvCxnSpPr>
          <p:spPr>
            <a:xfrm>
              <a:off x="2714246" y="189967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2D0AEFD-11F9-43AB-82FE-83DC33782287}"/>
                </a:ext>
              </a:extLst>
            </p:cNvPr>
            <p:cNvCxnSpPr/>
            <p:nvPr/>
          </p:nvCxnSpPr>
          <p:spPr>
            <a:xfrm>
              <a:off x="2663446" y="221971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itel 4">
            <a:extLst>
              <a:ext uri="{FF2B5EF4-FFF2-40B4-BE49-F238E27FC236}">
                <a16:creationId xmlns:a16="http://schemas.microsoft.com/office/drawing/2014/main" id="{9EEE93A9-0E90-4826-A5B1-17F9520078AA}"/>
              </a:ext>
            </a:extLst>
          </p:cNvPr>
          <p:cNvSpPr txBox="1">
            <a:spLocks/>
          </p:cNvSpPr>
          <p:nvPr/>
        </p:nvSpPr>
        <p:spPr>
          <a:xfrm>
            <a:off x="3738174" y="6424217"/>
            <a:ext cx="3452106" cy="44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</a:rPr>
              <a:t>Advisory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Hexagon 54">
            <a:extLst>
              <a:ext uri="{FF2B5EF4-FFF2-40B4-BE49-F238E27FC236}">
                <a16:creationId xmlns:a16="http://schemas.microsoft.com/office/drawing/2014/main" id="{093A83F8-2B89-4714-9CB4-D7E6D8AF5190}"/>
              </a:ext>
            </a:extLst>
          </p:cNvPr>
          <p:cNvSpPr/>
          <p:nvPr/>
        </p:nvSpPr>
        <p:spPr>
          <a:xfrm>
            <a:off x="9671602" y="3779799"/>
            <a:ext cx="1288118" cy="1126243"/>
          </a:xfrm>
          <a:prstGeom prst="hexagon">
            <a:avLst/>
          </a:prstGeom>
          <a:solidFill>
            <a:schemeClr val="tx1"/>
          </a:solid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6" name="Graphic 115" descr="Hoofd met radertjes">
            <a:extLst>
              <a:ext uri="{FF2B5EF4-FFF2-40B4-BE49-F238E27FC236}">
                <a16:creationId xmlns:a16="http://schemas.microsoft.com/office/drawing/2014/main" id="{7ED37E37-BB3D-4D46-8296-CCBBEA181E3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991411" y="3925146"/>
            <a:ext cx="767196" cy="749878"/>
          </a:xfrm>
          <a:prstGeom prst="rect">
            <a:avLst/>
          </a:prstGeom>
        </p:spPr>
      </p:pic>
      <p:sp>
        <p:nvSpPr>
          <p:cNvPr id="119" name="Rectangle 46">
            <a:extLst>
              <a:ext uri="{FF2B5EF4-FFF2-40B4-BE49-F238E27FC236}">
                <a16:creationId xmlns:a16="http://schemas.microsoft.com/office/drawing/2014/main" id="{6FB1C233-4028-4280-B225-FC55D228D7EA}"/>
              </a:ext>
            </a:extLst>
          </p:cNvPr>
          <p:cNvSpPr/>
          <p:nvPr/>
        </p:nvSpPr>
        <p:spPr>
          <a:xfrm>
            <a:off x="9988336" y="4678529"/>
            <a:ext cx="714462" cy="225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GB" sz="1200" b="1">
                <a:latin typeface="Roboto" panose="02000000000000000000"/>
              </a:rPr>
              <a:t>AI</a:t>
            </a:r>
            <a:endParaRPr lang="en-GB" sz="1600" b="1">
              <a:latin typeface="Roboto" panose="02000000000000000000"/>
            </a:endParaRPr>
          </a:p>
        </p:txBody>
      </p:sp>
      <p:pic>
        <p:nvPicPr>
          <p:cNvPr id="122" name="Picture 150" descr="Logo&#10;&#10;Description automatically generated">
            <a:extLst>
              <a:ext uri="{FF2B5EF4-FFF2-40B4-BE49-F238E27FC236}">
                <a16:creationId xmlns:a16="http://schemas.microsoft.com/office/drawing/2014/main" id="{415CA852-E415-4698-A695-9741A2FB1A5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693" y="3312840"/>
            <a:ext cx="524365" cy="524365"/>
          </a:xfrm>
          <a:prstGeom prst="rect">
            <a:avLst/>
          </a:prstGeom>
        </p:spPr>
      </p:pic>
      <p:sp>
        <p:nvSpPr>
          <p:cNvPr id="123" name="Hexagon 54">
            <a:extLst>
              <a:ext uri="{FF2B5EF4-FFF2-40B4-BE49-F238E27FC236}">
                <a16:creationId xmlns:a16="http://schemas.microsoft.com/office/drawing/2014/main" id="{D48803CF-2C0A-400B-A3AF-C8E41ACDEEF2}"/>
              </a:ext>
            </a:extLst>
          </p:cNvPr>
          <p:cNvSpPr/>
          <p:nvPr/>
        </p:nvSpPr>
        <p:spPr>
          <a:xfrm>
            <a:off x="10751494" y="3132375"/>
            <a:ext cx="1288118" cy="1126243"/>
          </a:xfrm>
          <a:prstGeom prst="hexagon">
            <a:avLst/>
          </a:prstGeom>
          <a:solidFill>
            <a:schemeClr val="tx1"/>
          </a:solid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4" name="Graphic 123" descr="Oog">
            <a:extLst>
              <a:ext uri="{FF2B5EF4-FFF2-40B4-BE49-F238E27FC236}">
                <a16:creationId xmlns:a16="http://schemas.microsoft.com/office/drawing/2014/main" id="{8DFF8699-6912-42DB-878E-367EB844889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986242" y="3266043"/>
            <a:ext cx="790770" cy="790770"/>
          </a:xfrm>
          <a:prstGeom prst="rect">
            <a:avLst/>
          </a:prstGeom>
        </p:spPr>
      </p:pic>
      <p:sp>
        <p:nvSpPr>
          <p:cNvPr id="125" name="Rectangle 55">
            <a:extLst>
              <a:ext uri="{FF2B5EF4-FFF2-40B4-BE49-F238E27FC236}">
                <a16:creationId xmlns:a16="http://schemas.microsoft.com/office/drawing/2014/main" id="{73BF49A6-9A68-46D0-A94D-E1319C1DA066}"/>
              </a:ext>
            </a:extLst>
          </p:cNvPr>
          <p:cNvSpPr/>
          <p:nvPr/>
        </p:nvSpPr>
        <p:spPr>
          <a:xfrm>
            <a:off x="11022313" y="3966651"/>
            <a:ext cx="750222" cy="294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GB" sz="1200" b="1">
                <a:latin typeface="Roboto" panose="02000000000000000000"/>
              </a:rPr>
              <a:t>Sensors</a:t>
            </a:r>
            <a:endParaRPr lang="en-GB" b="1">
              <a:latin typeface="Roboto" panose="02000000000000000000"/>
            </a:endParaRPr>
          </a:p>
        </p:txBody>
      </p:sp>
      <p:sp>
        <p:nvSpPr>
          <p:cNvPr id="126" name="Hexagon 54">
            <a:extLst>
              <a:ext uri="{FF2B5EF4-FFF2-40B4-BE49-F238E27FC236}">
                <a16:creationId xmlns:a16="http://schemas.microsoft.com/office/drawing/2014/main" id="{AAE05EF1-E91C-4038-B850-0CEF47393C9A}"/>
              </a:ext>
            </a:extLst>
          </p:cNvPr>
          <p:cNvSpPr/>
          <p:nvPr/>
        </p:nvSpPr>
        <p:spPr>
          <a:xfrm>
            <a:off x="10718092" y="1904318"/>
            <a:ext cx="1288118" cy="1126243"/>
          </a:xfrm>
          <a:prstGeom prst="hexagon">
            <a:avLst/>
          </a:prstGeom>
          <a:solidFill>
            <a:schemeClr val="tx1"/>
          </a:solid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Graphic 8" descr="Cloud Computing">
            <a:extLst>
              <a:ext uri="{FF2B5EF4-FFF2-40B4-BE49-F238E27FC236}">
                <a16:creationId xmlns:a16="http://schemas.microsoft.com/office/drawing/2014/main" id="{C1E2C01F-EA54-487C-8FBA-37BEE5DBE8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059597" y="2023862"/>
            <a:ext cx="644059" cy="644059"/>
          </a:xfrm>
          <a:prstGeom prst="rect">
            <a:avLst/>
          </a:prstGeom>
        </p:spPr>
      </p:pic>
      <p:sp>
        <p:nvSpPr>
          <p:cNvPr id="128" name="Rectangle 55">
            <a:extLst>
              <a:ext uri="{FF2B5EF4-FFF2-40B4-BE49-F238E27FC236}">
                <a16:creationId xmlns:a16="http://schemas.microsoft.com/office/drawing/2014/main" id="{41375246-3A78-4499-BFD7-48872E131F71}"/>
              </a:ext>
            </a:extLst>
          </p:cNvPr>
          <p:cNvSpPr/>
          <p:nvPr/>
        </p:nvSpPr>
        <p:spPr>
          <a:xfrm>
            <a:off x="11020862" y="2673722"/>
            <a:ext cx="758881" cy="322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GB" sz="1200" b="1">
                <a:latin typeface="Roboto" panose="02000000000000000000"/>
              </a:rPr>
              <a:t>Front &amp; backend</a:t>
            </a:r>
            <a:endParaRPr lang="en-GB" b="1">
              <a:latin typeface="Roboto" panose="02000000000000000000"/>
            </a:endParaRPr>
          </a:p>
        </p:txBody>
      </p:sp>
      <p:pic>
        <p:nvPicPr>
          <p:cNvPr id="130" name="Graphic 129" descr="Game controller">
            <a:extLst>
              <a:ext uri="{FF2B5EF4-FFF2-40B4-BE49-F238E27FC236}">
                <a16:creationId xmlns:a16="http://schemas.microsoft.com/office/drawing/2014/main" id="{9A4B8FA4-0018-421A-8480-B1D4161CACE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9887081" y="2495273"/>
            <a:ext cx="812607" cy="812607"/>
          </a:xfrm>
          <a:prstGeom prst="rect">
            <a:avLst/>
          </a:prstGeom>
        </p:spPr>
      </p:pic>
      <p:sp>
        <p:nvSpPr>
          <p:cNvPr id="131" name="Rectangle 46">
            <a:extLst>
              <a:ext uri="{FF2B5EF4-FFF2-40B4-BE49-F238E27FC236}">
                <a16:creationId xmlns:a16="http://schemas.microsoft.com/office/drawing/2014/main" id="{9A0E593C-AD99-4F20-8594-1489BF50AB1F}"/>
              </a:ext>
            </a:extLst>
          </p:cNvPr>
          <p:cNvSpPr/>
          <p:nvPr/>
        </p:nvSpPr>
        <p:spPr>
          <a:xfrm>
            <a:off x="9883335" y="3216662"/>
            <a:ext cx="740439" cy="441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GB" sz="1200" b="1">
                <a:latin typeface="Roboto" panose="02000000000000000000"/>
              </a:rPr>
              <a:t>Control</a:t>
            </a:r>
          </a:p>
          <a:p>
            <a:pPr algn="ctr"/>
            <a:r>
              <a:rPr lang="en-GB" sz="1200" b="1">
                <a:latin typeface="Roboto" panose="02000000000000000000"/>
              </a:rPr>
              <a:t>Systems</a:t>
            </a:r>
            <a:endParaRPr lang="en-GB" sz="1600" b="1">
              <a:latin typeface="Roboto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2834541796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hthoek 46">
            <a:extLst>
              <a:ext uri="{FF2B5EF4-FFF2-40B4-BE49-F238E27FC236}">
                <a16:creationId xmlns:a16="http://schemas.microsoft.com/office/drawing/2014/main" id="{66577A52-BB2C-4B72-AEE4-F50EEB0AC9BE}"/>
              </a:ext>
            </a:extLst>
          </p:cNvPr>
          <p:cNvSpPr/>
          <p:nvPr/>
        </p:nvSpPr>
        <p:spPr>
          <a:xfrm>
            <a:off x="0" y="1395167"/>
            <a:ext cx="12192000" cy="5462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9" name="Hexagon 110">
            <a:extLst>
              <a:ext uri="{FF2B5EF4-FFF2-40B4-BE49-F238E27FC236}">
                <a16:creationId xmlns:a16="http://schemas.microsoft.com/office/drawing/2014/main" id="{C8F0D647-FE6E-46F2-8A7F-A0F24D9F359B}"/>
              </a:ext>
            </a:extLst>
          </p:cNvPr>
          <p:cNvSpPr/>
          <p:nvPr/>
        </p:nvSpPr>
        <p:spPr>
          <a:xfrm>
            <a:off x="9649966" y="1295034"/>
            <a:ext cx="1249856" cy="1126243"/>
          </a:xfrm>
          <a:prstGeom prst="hexagon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80" t="-4340" r="2880" b="-23518"/>
            </a:stretch>
          </a:blip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49A71291-3B39-4553-BB95-5D31D6480FC3}"/>
              </a:ext>
            </a:extLst>
          </p:cNvPr>
          <p:cNvSpPr txBox="1">
            <a:spLocks/>
          </p:cNvSpPr>
          <p:nvPr/>
        </p:nvSpPr>
        <p:spPr>
          <a:xfrm>
            <a:off x="191528" y="109265"/>
            <a:ext cx="12196191" cy="690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r>
              <a:rPr lang="en-GB" sz="4000">
                <a:ln w="22225">
                  <a:solidFill>
                    <a:srgbClr val="F2DE74"/>
                  </a:solidFill>
                  <a:prstDash val="solid"/>
                </a:ln>
                <a:solidFill>
                  <a:srgbClr val="F3DE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Multidisciplinary teams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EE031E-779C-405F-BC36-1A4CEA8170D7}"/>
              </a:ext>
            </a:extLst>
          </p:cNvPr>
          <p:cNvGrpSpPr/>
          <p:nvPr/>
        </p:nvGrpSpPr>
        <p:grpSpPr>
          <a:xfrm>
            <a:off x="3806759" y="820116"/>
            <a:ext cx="3412593" cy="2381035"/>
            <a:chOff x="-98161" y="3816760"/>
            <a:chExt cx="3412593" cy="238103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3F98EA2-0FD2-4B38-B5A8-933A5678EC8F}"/>
                </a:ext>
              </a:extLst>
            </p:cNvPr>
            <p:cNvGrpSpPr/>
            <p:nvPr/>
          </p:nvGrpSpPr>
          <p:grpSpPr>
            <a:xfrm>
              <a:off x="958002" y="3816760"/>
              <a:ext cx="2356430" cy="2381035"/>
              <a:chOff x="3336633" y="3199315"/>
              <a:chExt cx="2356430" cy="2381035"/>
            </a:xfrm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866892B9-2A83-4342-AEE6-496BF8D0C616}"/>
                  </a:ext>
                </a:extLst>
              </p:cNvPr>
              <p:cNvSpPr/>
              <p:nvPr/>
            </p:nvSpPr>
            <p:spPr>
              <a:xfrm>
                <a:off x="4443207" y="3870298"/>
                <a:ext cx="1249856" cy="1126243"/>
              </a:xfrm>
              <a:prstGeom prst="hexagon">
                <a:avLst/>
              </a:prstGeom>
              <a:blipFill>
                <a:blip r:embed="rId4"/>
                <a:stretch>
                  <a:fillRect l="5355" r="5355"/>
                </a:stretch>
              </a:blipFill>
              <a:ln>
                <a:solidFill>
                  <a:srgbClr val="F2DE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Hexagon 63">
                <a:extLst>
                  <a:ext uri="{FF2B5EF4-FFF2-40B4-BE49-F238E27FC236}">
                    <a16:creationId xmlns:a16="http://schemas.microsoft.com/office/drawing/2014/main" id="{C45B9000-68DF-4115-9AC6-17E7AF430BB5}"/>
                  </a:ext>
                </a:extLst>
              </p:cNvPr>
              <p:cNvSpPr/>
              <p:nvPr/>
            </p:nvSpPr>
            <p:spPr>
              <a:xfrm>
                <a:off x="3336633" y="4454107"/>
                <a:ext cx="1249856" cy="1126243"/>
              </a:xfrm>
              <a:prstGeom prst="hexagon">
                <a:avLst/>
              </a:prstGeom>
              <a:blipFill>
                <a:blip r:embed="rId5"/>
                <a:stretch>
                  <a:fillRect t="-2742" b="-2742"/>
                </a:stretch>
              </a:blipFill>
              <a:ln>
                <a:solidFill>
                  <a:srgbClr val="F2DE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2" name="Hexagon 71">
                <a:extLst>
                  <a:ext uri="{FF2B5EF4-FFF2-40B4-BE49-F238E27FC236}">
                    <a16:creationId xmlns:a16="http://schemas.microsoft.com/office/drawing/2014/main" id="{B447DB1E-BEE9-4A7D-BDC2-454A1F6967AF}"/>
                  </a:ext>
                </a:extLst>
              </p:cNvPr>
              <p:cNvSpPr/>
              <p:nvPr/>
            </p:nvSpPr>
            <p:spPr>
              <a:xfrm>
                <a:off x="3363716" y="3199315"/>
                <a:ext cx="1249856" cy="1126243"/>
              </a:xfrm>
              <a:prstGeom prst="hexagon">
                <a:avLst/>
              </a:prstGeom>
              <a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sharpenSoften amount="25000"/>
                          </a14:imgEffect>
                          <a14:imgEffect>
                            <a14:brightnessContrast bright="6000"/>
                          </a14:imgEffect>
                        </a14:imgLayer>
                      </a14:imgProps>
                    </a:ext>
                  </a:extLst>
                </a:blip>
                <a:stretch>
                  <a:fillRect l="-135782" t="-15528" r="-55132" b="-85850"/>
                </a:stretch>
              </a:blipFill>
              <a:ln>
                <a:solidFill>
                  <a:srgbClr val="F2DE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57FF1A79-B851-4334-8412-9FD2AD0DA1AE}"/>
                </a:ext>
              </a:extLst>
            </p:cNvPr>
            <p:cNvSpPr/>
            <p:nvPr/>
          </p:nvSpPr>
          <p:spPr>
            <a:xfrm>
              <a:off x="-98161" y="4423467"/>
              <a:ext cx="1249856" cy="1126243"/>
            </a:xfrm>
            <a:prstGeom prst="hexagon">
              <a:avLst/>
            </a:prstGeom>
            <a:blipFill>
              <a:blip r:embed="rId8"/>
              <a:stretch>
                <a:fillRect l="-13367" t="-1144" r="-13367" b="-7536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9565847-9F59-4D68-A78C-C52003845106}"/>
              </a:ext>
            </a:extLst>
          </p:cNvPr>
          <p:cNvGrpSpPr/>
          <p:nvPr/>
        </p:nvGrpSpPr>
        <p:grpSpPr>
          <a:xfrm>
            <a:off x="3782190" y="4033824"/>
            <a:ext cx="3408090" cy="2368739"/>
            <a:chOff x="2295163" y="687580"/>
            <a:chExt cx="3408090" cy="2368739"/>
          </a:xfrm>
        </p:grpSpPr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744D2FBC-5D46-4144-AC83-428447A17BE7}"/>
                </a:ext>
              </a:extLst>
            </p:cNvPr>
            <p:cNvSpPr/>
            <p:nvPr/>
          </p:nvSpPr>
          <p:spPr>
            <a:xfrm>
              <a:off x="4453397" y="1330468"/>
              <a:ext cx="1249856" cy="1126243"/>
            </a:xfrm>
            <a:prstGeom prst="hexagon">
              <a:avLst/>
            </a:prstGeom>
            <a:blipFill>
              <a:blip r:embed="rId9"/>
              <a:stretch>
                <a:fillRect l="-10487" t="-7536" r="-4727" b="-20322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1EB20B1-063C-41C9-9100-A40B0B326BE2}"/>
                </a:ext>
              </a:extLst>
            </p:cNvPr>
            <p:cNvGrpSpPr/>
            <p:nvPr/>
          </p:nvGrpSpPr>
          <p:grpSpPr>
            <a:xfrm>
              <a:off x="3370174" y="1930076"/>
              <a:ext cx="1249856" cy="1126243"/>
              <a:chOff x="4987546" y="3701204"/>
              <a:chExt cx="1785508" cy="1608918"/>
            </a:xfrm>
          </p:grpSpPr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785A93E9-3654-4C57-BE28-F5AF4BD4DC1B}"/>
                  </a:ext>
                </a:extLst>
              </p:cNvPr>
              <p:cNvSpPr/>
              <p:nvPr/>
            </p:nvSpPr>
            <p:spPr>
              <a:xfrm>
                <a:off x="4987546" y="3701204"/>
                <a:ext cx="1785508" cy="1608918"/>
              </a:xfrm>
              <a:prstGeom prst="hexagon">
                <a:avLst/>
              </a:prstGeom>
              <a:blipFill>
                <a:blip r:embed="rId10"/>
                <a:stretch>
                  <a:fillRect l="2474" t="-2742" r="2474" b="-2742"/>
                </a:stretch>
              </a:blipFill>
              <a:ln>
                <a:solidFill>
                  <a:srgbClr val="F2DE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AC50255-8480-4080-B87D-E93DCE54B0DC}"/>
                  </a:ext>
                </a:extLst>
              </p:cNvPr>
              <p:cNvSpPr/>
              <p:nvPr/>
            </p:nvSpPr>
            <p:spPr>
              <a:xfrm>
                <a:off x="5758764" y="3929297"/>
                <a:ext cx="263901" cy="1011266"/>
              </a:xfrm>
              <a:prstGeom prst="rect">
                <a:avLst/>
              </a:prstGeom>
              <a:ln w="57150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endParaRPr lang="en-GB" sz="4000">
                  <a:latin typeface="Roboto" panose="02000000000000000000"/>
                </a:endParaRPr>
              </a:p>
            </p:txBody>
          </p:sp>
        </p:grpSp>
        <p:sp>
          <p:nvSpPr>
            <p:cNvPr id="81" name="Hexagon 80">
              <a:extLst>
                <a:ext uri="{FF2B5EF4-FFF2-40B4-BE49-F238E27FC236}">
                  <a16:creationId xmlns:a16="http://schemas.microsoft.com/office/drawing/2014/main" id="{94666537-C71F-46AC-946F-B18DA9C02F7F}"/>
                </a:ext>
              </a:extLst>
            </p:cNvPr>
            <p:cNvSpPr/>
            <p:nvPr/>
          </p:nvSpPr>
          <p:spPr>
            <a:xfrm>
              <a:off x="3378386" y="687580"/>
              <a:ext cx="1249856" cy="1126243"/>
            </a:xfrm>
            <a:prstGeom prst="hexagon">
              <a:avLst/>
            </a:prstGeom>
            <a:blipFill>
              <a:blip r:embed="rId11"/>
              <a:stretch>
                <a:fillRect l="-20568" t="-10733" r="2474" b="-23519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Hexagon 93">
              <a:extLst>
                <a:ext uri="{FF2B5EF4-FFF2-40B4-BE49-F238E27FC236}">
                  <a16:creationId xmlns:a16="http://schemas.microsoft.com/office/drawing/2014/main" id="{A2C47862-03BF-4701-8E67-7304C4C52C66}"/>
                </a:ext>
              </a:extLst>
            </p:cNvPr>
            <p:cNvSpPr/>
            <p:nvPr/>
          </p:nvSpPr>
          <p:spPr>
            <a:xfrm>
              <a:off x="2295163" y="1319655"/>
              <a:ext cx="1249856" cy="1126243"/>
            </a:xfrm>
            <a:prstGeom prst="hexagon">
              <a:avLst/>
            </a:prstGeom>
            <a:blipFill>
              <a:blip r:embed="rId12"/>
              <a:stretch>
                <a:fillRect t="-2742" b="-34706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E0FA41-58FB-490C-9F0C-807B141FEBA3}"/>
              </a:ext>
            </a:extLst>
          </p:cNvPr>
          <p:cNvGrpSpPr/>
          <p:nvPr/>
        </p:nvGrpSpPr>
        <p:grpSpPr>
          <a:xfrm>
            <a:off x="8530080" y="1932153"/>
            <a:ext cx="2381380" cy="2374142"/>
            <a:chOff x="6274630" y="3767476"/>
            <a:chExt cx="2381380" cy="2374142"/>
          </a:xfrm>
        </p:grpSpPr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7607EE16-4C5C-4649-AFA2-68B6477D3CB4}"/>
                </a:ext>
              </a:extLst>
            </p:cNvPr>
            <p:cNvSpPr/>
            <p:nvPr/>
          </p:nvSpPr>
          <p:spPr>
            <a:xfrm>
              <a:off x="6274630" y="5015375"/>
              <a:ext cx="1310671" cy="1126243"/>
            </a:xfrm>
            <a:prstGeom prst="hexagon">
              <a:avLst/>
            </a:prstGeom>
            <a:blipFill>
              <a:blip r:embed="rId13"/>
              <a:stretch>
                <a:fillRect l="-306" t="-2742" r="-306" b="-9134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4D39C4EA-B59B-4C9D-8ABE-85B39BD59F4B}"/>
                </a:ext>
              </a:extLst>
            </p:cNvPr>
            <p:cNvSpPr/>
            <p:nvPr/>
          </p:nvSpPr>
          <p:spPr>
            <a:xfrm>
              <a:off x="7367892" y="4375368"/>
              <a:ext cx="1288118" cy="1126243"/>
            </a:xfrm>
            <a:prstGeom prst="hexagon">
              <a:avLst/>
            </a:prstGeom>
            <a:blipFill>
              <a:blip r:embed="rId14"/>
              <a:stretch>
                <a:fillRect l="-306" t="-2742" r="-306" b="-9134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Hexagon 110">
              <a:extLst>
                <a:ext uri="{FF2B5EF4-FFF2-40B4-BE49-F238E27FC236}">
                  <a16:creationId xmlns:a16="http://schemas.microsoft.com/office/drawing/2014/main" id="{F9639B2C-5783-4B56-99FD-664D4941AA0C}"/>
                </a:ext>
              </a:extLst>
            </p:cNvPr>
            <p:cNvSpPr/>
            <p:nvPr/>
          </p:nvSpPr>
          <p:spPr>
            <a:xfrm>
              <a:off x="6293765" y="3767476"/>
              <a:ext cx="1249856" cy="1126243"/>
            </a:xfrm>
            <a:prstGeom prst="hexagon">
              <a:avLst/>
            </a:prstGeom>
            <a:blipFill dpi="0"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5051" t="-45894" r="-27769" b="-33108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507EE6D-4627-4ADF-A98A-6165CAE9DE86}"/>
              </a:ext>
            </a:extLst>
          </p:cNvPr>
          <p:cNvGrpSpPr/>
          <p:nvPr/>
        </p:nvGrpSpPr>
        <p:grpSpPr>
          <a:xfrm>
            <a:off x="337206" y="1250172"/>
            <a:ext cx="2324271" cy="2375887"/>
            <a:chOff x="7861736" y="876289"/>
            <a:chExt cx="2324271" cy="2375887"/>
          </a:xfrm>
        </p:grpSpPr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B0BBE43E-A4C4-431F-BBA6-365D276A07CA}"/>
                </a:ext>
              </a:extLst>
            </p:cNvPr>
            <p:cNvSpPr/>
            <p:nvPr/>
          </p:nvSpPr>
          <p:spPr>
            <a:xfrm>
              <a:off x="7861736" y="1505640"/>
              <a:ext cx="1249856" cy="1126243"/>
            </a:xfrm>
            <a:prstGeom prst="hexagon">
              <a:avLst/>
            </a:prstGeom>
            <a:blipFill dpi="0"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9134" b="-2742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12B56B8D-D473-4D49-A523-9374363D8D01}"/>
                </a:ext>
              </a:extLst>
            </p:cNvPr>
            <p:cNvSpPr/>
            <p:nvPr/>
          </p:nvSpPr>
          <p:spPr>
            <a:xfrm>
              <a:off x="8936151" y="876289"/>
              <a:ext cx="1249856" cy="1126243"/>
            </a:xfrm>
            <a:prstGeom prst="hexagon">
              <a:avLst/>
            </a:prstGeom>
            <a:blipFill dpi="0"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880" t="-2742" r="2880" b="-34706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Hexagon 116">
              <a:extLst>
                <a:ext uri="{FF2B5EF4-FFF2-40B4-BE49-F238E27FC236}">
                  <a16:creationId xmlns:a16="http://schemas.microsoft.com/office/drawing/2014/main" id="{1A941D0B-2FF9-43A7-A390-64C2F2E95121}"/>
                </a:ext>
              </a:extLst>
            </p:cNvPr>
            <p:cNvSpPr/>
            <p:nvPr/>
          </p:nvSpPr>
          <p:spPr>
            <a:xfrm>
              <a:off x="8936150" y="2125934"/>
              <a:ext cx="1249856" cy="1126242"/>
            </a:xfrm>
            <a:prstGeom prst="hexagon">
              <a:avLst/>
            </a:prstGeom>
            <a:blipFill dpi="0"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880" t="-4340" r="-2880" b="-36304"/>
              </a:stretch>
            </a:blipFill>
            <a:ln>
              <a:solidFill>
                <a:srgbClr val="F2DE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0" name="Titel 4">
            <a:extLst>
              <a:ext uri="{FF2B5EF4-FFF2-40B4-BE49-F238E27FC236}">
                <a16:creationId xmlns:a16="http://schemas.microsoft.com/office/drawing/2014/main" id="{3D227A59-9BB2-4303-BB59-2EE1CA8DEB85}"/>
              </a:ext>
            </a:extLst>
          </p:cNvPr>
          <p:cNvSpPr txBox="1">
            <a:spLocks/>
          </p:cNvSpPr>
          <p:nvPr/>
        </p:nvSpPr>
        <p:spPr>
          <a:xfrm>
            <a:off x="337097" y="3736108"/>
            <a:ext cx="2630514" cy="760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</a:rPr>
              <a:t>Human-</a:t>
            </a:r>
            <a:r>
              <a:rPr lang="en-GB" sz="2400" err="1">
                <a:solidFill>
                  <a:schemeClr val="bg1"/>
                </a:solidFill>
              </a:rPr>
              <a:t>centered</a:t>
            </a:r>
            <a:endParaRPr lang="en-GB" sz="2400">
              <a:solidFill>
                <a:schemeClr val="bg1"/>
              </a:solidFill>
              <a:ea typeface="Roboto Black"/>
            </a:endParaRPr>
          </a:p>
          <a:p>
            <a:pPr algn="ctr"/>
            <a:r>
              <a:rPr lang="en-GB" sz="2400">
                <a:solidFill>
                  <a:schemeClr val="bg1"/>
                </a:solidFill>
              </a:rPr>
              <a:t>Engineering</a:t>
            </a:r>
            <a:endParaRPr lang="en-GB" sz="2400">
              <a:solidFill>
                <a:schemeClr val="bg1"/>
              </a:solidFill>
              <a:ea typeface="Roboto Black"/>
            </a:endParaRPr>
          </a:p>
        </p:txBody>
      </p:sp>
      <p:sp>
        <p:nvSpPr>
          <p:cNvPr id="84" name="Titel 4">
            <a:extLst>
              <a:ext uri="{FF2B5EF4-FFF2-40B4-BE49-F238E27FC236}">
                <a16:creationId xmlns:a16="http://schemas.microsoft.com/office/drawing/2014/main" id="{6670B01F-6B1A-414D-995C-F42274DC5C95}"/>
              </a:ext>
            </a:extLst>
          </p:cNvPr>
          <p:cNvSpPr txBox="1">
            <a:spLocks/>
          </p:cNvSpPr>
          <p:nvPr/>
        </p:nvSpPr>
        <p:spPr>
          <a:xfrm>
            <a:off x="8530591" y="5026279"/>
            <a:ext cx="3476133" cy="742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</a:rPr>
              <a:t>Tech-</a:t>
            </a:r>
            <a:r>
              <a:rPr lang="en-GB" sz="2400" err="1">
                <a:solidFill>
                  <a:schemeClr val="bg1"/>
                </a:solidFill>
              </a:rPr>
              <a:t>centered</a:t>
            </a:r>
            <a:endParaRPr lang="en-GB" sz="2400">
              <a:solidFill>
                <a:schemeClr val="bg1"/>
              </a:solidFill>
            </a:endParaRPr>
          </a:p>
          <a:p>
            <a:pPr algn="ctr"/>
            <a:r>
              <a:rPr lang="en-GB" sz="2400">
                <a:solidFill>
                  <a:schemeClr val="bg1"/>
                </a:solidFill>
              </a:rPr>
              <a:t>Engineering</a:t>
            </a:r>
          </a:p>
        </p:txBody>
      </p:sp>
      <p:sp>
        <p:nvSpPr>
          <p:cNvPr id="86" name="Titel 4">
            <a:extLst>
              <a:ext uri="{FF2B5EF4-FFF2-40B4-BE49-F238E27FC236}">
                <a16:creationId xmlns:a16="http://schemas.microsoft.com/office/drawing/2014/main" id="{6734DA74-9877-45CE-B780-E5F81003E52F}"/>
              </a:ext>
            </a:extLst>
          </p:cNvPr>
          <p:cNvSpPr txBox="1">
            <a:spLocks/>
          </p:cNvSpPr>
          <p:nvPr/>
        </p:nvSpPr>
        <p:spPr>
          <a:xfrm>
            <a:off x="6101433" y="2868774"/>
            <a:ext cx="2228541" cy="7428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r>
              <a:rPr lang="en-GB" sz="2400">
                <a:solidFill>
                  <a:schemeClr val="bg1"/>
                </a:solidFill>
              </a:rPr>
              <a:t>Project Management</a:t>
            </a:r>
          </a:p>
        </p:txBody>
      </p:sp>
      <p:sp>
        <p:nvSpPr>
          <p:cNvPr id="88" name="Tijdelijke aanduiding voor inhoud 6">
            <a:extLst>
              <a:ext uri="{FF2B5EF4-FFF2-40B4-BE49-F238E27FC236}">
                <a16:creationId xmlns:a16="http://schemas.microsoft.com/office/drawing/2014/main" id="{25FD3E33-2858-4FCF-B804-42F4FA8BA889}"/>
              </a:ext>
            </a:extLst>
          </p:cNvPr>
          <p:cNvSpPr txBox="1">
            <a:spLocks/>
          </p:cNvSpPr>
          <p:nvPr/>
        </p:nvSpPr>
        <p:spPr>
          <a:xfrm>
            <a:off x="414127" y="4184748"/>
            <a:ext cx="3324047" cy="2649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nl-NL" sz="1200" b="1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C84499-5661-4E5E-A322-6FC95E5D45B1}"/>
              </a:ext>
            </a:extLst>
          </p:cNvPr>
          <p:cNvGrpSpPr/>
          <p:nvPr/>
        </p:nvGrpSpPr>
        <p:grpSpPr>
          <a:xfrm rot="20528223">
            <a:off x="2711488" y="2221559"/>
            <a:ext cx="908429" cy="320040"/>
            <a:chOff x="2663446" y="1899671"/>
            <a:chExt cx="908429" cy="32004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8A68BF2-FFBF-4C8C-9CE2-7C22C15E474B}"/>
                </a:ext>
              </a:extLst>
            </p:cNvPr>
            <p:cNvCxnSpPr/>
            <p:nvPr/>
          </p:nvCxnSpPr>
          <p:spPr>
            <a:xfrm>
              <a:off x="2714246" y="189967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C80AA683-14F2-444B-992A-735EE94BB0F6}"/>
                </a:ext>
              </a:extLst>
            </p:cNvPr>
            <p:cNvCxnSpPr/>
            <p:nvPr/>
          </p:nvCxnSpPr>
          <p:spPr>
            <a:xfrm>
              <a:off x="2663446" y="221971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30A12A3-265C-4510-A76C-6CC827229F8E}"/>
              </a:ext>
            </a:extLst>
          </p:cNvPr>
          <p:cNvGrpSpPr/>
          <p:nvPr/>
        </p:nvGrpSpPr>
        <p:grpSpPr>
          <a:xfrm rot="1303665">
            <a:off x="7456541" y="2357021"/>
            <a:ext cx="908429" cy="320040"/>
            <a:chOff x="2663446" y="1899671"/>
            <a:chExt cx="908429" cy="320040"/>
          </a:xfrm>
        </p:grpSpPr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668A50DE-E8DF-49BC-BFC5-A3B0572FAE3C}"/>
                </a:ext>
              </a:extLst>
            </p:cNvPr>
            <p:cNvCxnSpPr/>
            <p:nvPr/>
          </p:nvCxnSpPr>
          <p:spPr>
            <a:xfrm>
              <a:off x="2714246" y="189967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4B16FA82-D6C5-4B58-978F-00737499E8A7}"/>
                </a:ext>
              </a:extLst>
            </p:cNvPr>
            <p:cNvCxnSpPr/>
            <p:nvPr/>
          </p:nvCxnSpPr>
          <p:spPr>
            <a:xfrm>
              <a:off x="2663446" y="221971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2E22321-CEE6-41ED-9ECB-61A3403469FC}"/>
              </a:ext>
            </a:extLst>
          </p:cNvPr>
          <p:cNvGrpSpPr/>
          <p:nvPr/>
        </p:nvGrpSpPr>
        <p:grpSpPr>
          <a:xfrm rot="16200000">
            <a:off x="5166014" y="3463335"/>
            <a:ext cx="681906" cy="320040"/>
            <a:chOff x="2663446" y="1899671"/>
            <a:chExt cx="908429" cy="320040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DCE1BFA-7410-4C2C-8E4F-A0F019B04DDE}"/>
                </a:ext>
              </a:extLst>
            </p:cNvPr>
            <p:cNvCxnSpPr/>
            <p:nvPr/>
          </p:nvCxnSpPr>
          <p:spPr>
            <a:xfrm>
              <a:off x="2714246" y="189967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82D0AEFD-11F9-43AB-82FE-83DC33782287}"/>
                </a:ext>
              </a:extLst>
            </p:cNvPr>
            <p:cNvCxnSpPr/>
            <p:nvPr/>
          </p:nvCxnSpPr>
          <p:spPr>
            <a:xfrm>
              <a:off x="2663446" y="2219711"/>
              <a:ext cx="857629" cy="0"/>
            </a:xfrm>
            <a:prstGeom prst="straightConnector1">
              <a:avLst/>
            </a:prstGeom>
            <a:ln w="76200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itel 4">
            <a:extLst>
              <a:ext uri="{FF2B5EF4-FFF2-40B4-BE49-F238E27FC236}">
                <a16:creationId xmlns:a16="http://schemas.microsoft.com/office/drawing/2014/main" id="{9EEE93A9-0E90-4826-A5B1-17F9520078AA}"/>
              </a:ext>
            </a:extLst>
          </p:cNvPr>
          <p:cNvSpPr txBox="1">
            <a:spLocks/>
          </p:cNvSpPr>
          <p:nvPr/>
        </p:nvSpPr>
        <p:spPr>
          <a:xfrm>
            <a:off x="3808620" y="6303744"/>
            <a:ext cx="3380882" cy="742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pPr algn="ctr"/>
            <a:r>
              <a:rPr lang="en-GB" sz="2400">
                <a:solidFill>
                  <a:schemeClr val="bg1"/>
                </a:solidFill>
              </a:rPr>
              <a:t>Advisory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4" name="Hexagon 54">
            <a:extLst>
              <a:ext uri="{FF2B5EF4-FFF2-40B4-BE49-F238E27FC236}">
                <a16:creationId xmlns:a16="http://schemas.microsoft.com/office/drawing/2014/main" id="{093A83F8-2B89-4714-9CB4-D7E6D8AF5190}"/>
              </a:ext>
            </a:extLst>
          </p:cNvPr>
          <p:cNvSpPr/>
          <p:nvPr/>
        </p:nvSpPr>
        <p:spPr>
          <a:xfrm>
            <a:off x="9671602" y="3779799"/>
            <a:ext cx="1288118" cy="1126243"/>
          </a:xfrm>
          <a:prstGeom prst="hexagon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489" t="-45894" r="-53407" b="-71466"/>
            </a:stretch>
          </a:blip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Hexagon 54">
            <a:extLst>
              <a:ext uri="{FF2B5EF4-FFF2-40B4-BE49-F238E27FC236}">
                <a16:creationId xmlns:a16="http://schemas.microsoft.com/office/drawing/2014/main" id="{D48803CF-2C0A-400B-A3AF-C8E41ACDEEF2}"/>
              </a:ext>
            </a:extLst>
          </p:cNvPr>
          <p:cNvSpPr/>
          <p:nvPr/>
        </p:nvSpPr>
        <p:spPr>
          <a:xfrm>
            <a:off x="10751494" y="3132375"/>
            <a:ext cx="1288118" cy="1126243"/>
          </a:xfrm>
          <a:prstGeom prst="hexagon">
            <a:avLst/>
          </a:prstGeom>
          <a:blipFill>
            <a:blip r:embed="rId21"/>
            <a:stretch>
              <a:fillRect t="-2742" b="-9134"/>
            </a:stretch>
          </a:blip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Hexagon 54">
            <a:extLst>
              <a:ext uri="{FF2B5EF4-FFF2-40B4-BE49-F238E27FC236}">
                <a16:creationId xmlns:a16="http://schemas.microsoft.com/office/drawing/2014/main" id="{AAE05EF1-E91C-4038-B850-0CEF47393C9A}"/>
              </a:ext>
            </a:extLst>
          </p:cNvPr>
          <p:cNvSpPr/>
          <p:nvPr/>
        </p:nvSpPr>
        <p:spPr>
          <a:xfrm>
            <a:off x="10718092" y="1904318"/>
            <a:ext cx="1288118" cy="1126243"/>
          </a:xfrm>
          <a:prstGeom prst="hexagon">
            <a:avLst/>
          </a:prstGeom>
          <a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-3000"/>
                      </a14:imgEffect>
                    </a14:imgLayer>
                  </a14:imgProps>
                </a:ext>
              </a:extLst>
            </a:blip>
            <a:stretch>
              <a:fillRect l="-3100" t="-29912" r="-114892" b="-113020"/>
            </a:stretch>
          </a:blipFill>
          <a:ln>
            <a:solidFill>
              <a:srgbClr val="F2DE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140069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microscoop&#10;&#10;Automatisch gegenereerde beschrijving">
            <a:extLst>
              <a:ext uri="{FF2B5EF4-FFF2-40B4-BE49-F238E27FC236}">
                <a16:creationId xmlns:a16="http://schemas.microsoft.com/office/drawing/2014/main" id="{FF727EDB-9EBE-4341-A35B-60D2C6F2C4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647" r="13647"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63BCA5-667A-4D9F-B35E-2DF24C9ED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4492546"/>
            <a:ext cx="6000750" cy="1166630"/>
          </a:xfrm>
          <a:solidFill>
            <a:srgbClr val="F2DE74"/>
          </a:solidFill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De grootste uitdagingen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4DCF2CA-817D-4CD6-86CF-D8BD585918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39026" y="2165026"/>
            <a:ext cx="4605046" cy="4692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Daarvoor moeten we innoveren om techniek in te zetten voor de komende transities door: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b="1" dirty="0"/>
              <a:t>Samenwerken</a:t>
            </a:r>
          </a:p>
          <a:p>
            <a:r>
              <a:rPr lang="nl-NL" b="1" dirty="0"/>
              <a:t>Standaardiseren</a:t>
            </a:r>
          </a:p>
          <a:p>
            <a:r>
              <a:rPr lang="nl-NL" b="1" dirty="0"/>
              <a:t>Waarde laten zien</a:t>
            </a:r>
          </a:p>
          <a:p>
            <a:r>
              <a:rPr lang="nl-NL" b="1" dirty="0"/>
              <a:t>Processen digitaliseren </a:t>
            </a:r>
          </a:p>
          <a:p>
            <a:r>
              <a:rPr lang="nl-NL" b="1" dirty="0"/>
              <a:t>Systeemdenken</a:t>
            </a:r>
          </a:p>
          <a:p>
            <a:r>
              <a:rPr lang="nl-NL" b="1" dirty="0"/>
              <a:t>Interdisciplinaire inzet</a:t>
            </a:r>
          </a:p>
          <a:p>
            <a:r>
              <a:rPr lang="nl-NL" b="1" dirty="0"/>
              <a:t>Creativiteit stimuleren</a:t>
            </a:r>
          </a:p>
          <a:p>
            <a:r>
              <a:rPr lang="nl-NL" b="1" dirty="0"/>
              <a:t>Durven te veranderen</a:t>
            </a:r>
          </a:p>
          <a:p>
            <a:endParaRPr lang="nl-NL" b="1" dirty="0"/>
          </a:p>
          <a:p>
            <a:endParaRPr lang="nl-NL" b="1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8F126FB-FEE5-4715-B35A-FB47E8D3F259}"/>
              </a:ext>
            </a:extLst>
          </p:cNvPr>
          <p:cNvSpPr/>
          <p:nvPr/>
        </p:nvSpPr>
        <p:spPr>
          <a:xfrm>
            <a:off x="7305868" y="1343070"/>
            <a:ext cx="4886132" cy="369332"/>
          </a:xfrm>
          <a:prstGeom prst="rect">
            <a:avLst/>
          </a:prstGeom>
          <a:solidFill>
            <a:srgbClr val="F2DE74"/>
          </a:solidFill>
        </p:spPr>
        <p:txBody>
          <a:bodyPr wrap="square">
            <a:spAutoFit/>
          </a:bodyPr>
          <a:lstStyle/>
          <a:p>
            <a:pPr algn="ctr"/>
            <a:r>
              <a:rPr lang="nl-NL" b="1" err="1"/>
              <a:t>Cyberphysical</a:t>
            </a:r>
            <a:r>
              <a:rPr lang="nl-NL" b="1"/>
              <a:t> Change Boost </a:t>
            </a:r>
            <a:r>
              <a:rPr lang="nl-NL" b="1" err="1"/>
              <a:t>required</a:t>
            </a:r>
            <a:r>
              <a:rPr lang="nl-NL" b="1"/>
              <a:t>!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94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inhoud 14" descr="Afbeelding met kam, hek, zebrapad, tekening&#10;&#10;Automatisch gegenereerde beschrijving">
            <a:extLst>
              <a:ext uri="{FF2B5EF4-FFF2-40B4-BE49-F238E27FC236}">
                <a16:creationId xmlns:a16="http://schemas.microsoft.com/office/drawing/2014/main" id="{3DE88D5E-D8AB-4346-8672-D8D679BEF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36" y="4638309"/>
            <a:ext cx="2593391" cy="2219691"/>
          </a:xfr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8DEBB51-9650-43D2-8BF6-13A64382F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478" y="0"/>
            <a:ext cx="2881522" cy="1325563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312401A7-82BB-476D-8BD3-3E2FD9FCAC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3072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A673A84-2F20-450C-A7C5-77FD0F772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9494" y="1325563"/>
            <a:ext cx="4079694" cy="45321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0246B1E-7196-4730-8CBE-22503C9C0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0984" y="1436477"/>
            <a:ext cx="2611016" cy="30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1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0E90603C-C938-4D5A-B67F-65CD2F1044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5400000">
            <a:off x="85273" y="4995097"/>
            <a:ext cx="1777630" cy="1948176"/>
          </a:xfrm>
          <a:prstGeom prst="rect">
            <a:avLst/>
          </a:prstGeom>
        </p:spPr>
      </p:pic>
      <p:pic>
        <p:nvPicPr>
          <p:cNvPr id="15" name="Afbeelding 14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824E9A23-AF27-48AB-BEF4-DCEFB3FB5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16200000" flipH="1">
            <a:off x="10329097" y="4995097"/>
            <a:ext cx="1777630" cy="1948176"/>
          </a:xfrm>
          <a:prstGeom prst="rect">
            <a:avLst/>
          </a:prstGeom>
        </p:spPr>
      </p:pic>
      <p:sp>
        <p:nvSpPr>
          <p:cNvPr id="77" name="Rechthoek 76">
            <a:extLst>
              <a:ext uri="{FF2B5EF4-FFF2-40B4-BE49-F238E27FC236}">
                <a16:creationId xmlns:a16="http://schemas.microsoft.com/office/drawing/2014/main" id="{A5FE8FA3-A759-4799-89FA-EA3A21D31143}"/>
              </a:ext>
            </a:extLst>
          </p:cNvPr>
          <p:cNvSpPr/>
          <p:nvPr/>
        </p:nvSpPr>
        <p:spPr>
          <a:xfrm>
            <a:off x="0" y="1395167"/>
            <a:ext cx="12192000" cy="54628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315FB8A-1ECB-4586-AF98-20511608894A}"/>
              </a:ext>
            </a:extLst>
          </p:cNvPr>
          <p:cNvSpPr txBox="1"/>
          <p:nvPr/>
        </p:nvSpPr>
        <p:spPr>
          <a:xfrm>
            <a:off x="1451223" y="3965842"/>
            <a:ext cx="4278538" cy="2062103"/>
          </a:xfrm>
          <a:prstGeom prst="rect">
            <a:avLst/>
          </a:prstGeom>
          <a:solidFill>
            <a:srgbClr val="F2DE74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>
                <a:latin typeface="Roboto" panose="02000000000000000000" pitchFamily="2" charset="0"/>
                <a:ea typeface="Roboto" panose="02000000000000000000" pitchFamily="2" charset="0"/>
              </a:rPr>
              <a:t>Transition Boost</a:t>
            </a:r>
            <a:endParaRPr lang="en-GB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Quickscans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&amp;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Processes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&amp;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Change &amp; job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transition</a:t>
            </a: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C63E3A8-C60F-40A0-AB42-988936E2C1C7}"/>
              </a:ext>
            </a:extLst>
          </p:cNvPr>
          <p:cNvSpPr txBox="1"/>
          <p:nvPr/>
        </p:nvSpPr>
        <p:spPr>
          <a:xfrm>
            <a:off x="1451223" y="1581664"/>
            <a:ext cx="4278538" cy="2062103"/>
          </a:xfrm>
          <a:prstGeom prst="rect">
            <a:avLst/>
          </a:prstGeom>
          <a:solidFill>
            <a:srgbClr val="F2DE74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>
                <a:latin typeface="Roboto" panose="02000000000000000000" pitchFamily="2" charset="0"/>
                <a:ea typeface="Roboto" panose="02000000000000000000" pitchFamily="2" charset="0"/>
              </a:rPr>
              <a:t>Engineering Boost</a:t>
            </a:r>
            <a:endParaRPr lang="en-GB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Engineering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Consultants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Custom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F4A1DA1-E94D-4A56-B50A-D07E455D012F}"/>
              </a:ext>
            </a:extLst>
          </p:cNvPr>
          <p:cNvSpPr txBox="1"/>
          <p:nvPr/>
        </p:nvSpPr>
        <p:spPr>
          <a:xfrm>
            <a:off x="6441605" y="1581664"/>
            <a:ext cx="4278538" cy="2062103"/>
          </a:xfrm>
          <a:prstGeom prst="rect">
            <a:avLst/>
          </a:prstGeom>
          <a:solidFill>
            <a:srgbClr val="F2DE74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3200" b="1" err="1">
                <a:latin typeface="Roboto" panose="02000000000000000000" pitchFamily="2" charset="0"/>
                <a:ea typeface="Roboto" panose="02000000000000000000" pitchFamily="2" charset="0"/>
              </a:rPr>
              <a:t>Inspiration</a:t>
            </a:r>
            <a:r>
              <a:rPr lang="nl-NL" sz="3200" b="1">
                <a:latin typeface="Roboto" panose="02000000000000000000" pitchFamily="2" charset="0"/>
                <a:ea typeface="Roboto" panose="02000000000000000000" pitchFamily="2" charset="0"/>
              </a:rPr>
              <a:t> boost</a:t>
            </a:r>
            <a:endParaRPr lang="nl-NL" sz="2400" b="1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Strategy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&amp;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Roadmaps</a:t>
            </a: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Animation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&amp;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Vision</a:t>
            </a: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Workshops</a:t>
            </a:r>
          </a:p>
          <a:p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grpSp>
        <p:nvGrpSpPr>
          <p:cNvPr id="37" name="Groep 36">
            <a:extLst>
              <a:ext uri="{FF2B5EF4-FFF2-40B4-BE49-F238E27FC236}">
                <a16:creationId xmlns:a16="http://schemas.microsoft.com/office/drawing/2014/main" id="{512E7C55-2456-44DE-9725-6951D5B7F409}"/>
              </a:ext>
            </a:extLst>
          </p:cNvPr>
          <p:cNvGrpSpPr/>
          <p:nvPr/>
        </p:nvGrpSpPr>
        <p:grpSpPr>
          <a:xfrm>
            <a:off x="5289927" y="3971109"/>
            <a:ext cx="439825" cy="1138530"/>
            <a:chOff x="4622006" y="2839423"/>
            <a:chExt cx="439825" cy="1138530"/>
          </a:xfrm>
        </p:grpSpPr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8A9F7912-CCAA-4CCF-B5D6-39695C79AB9F}"/>
                </a:ext>
              </a:extLst>
            </p:cNvPr>
            <p:cNvGrpSpPr/>
            <p:nvPr/>
          </p:nvGrpSpPr>
          <p:grpSpPr>
            <a:xfrm>
              <a:off x="4622006" y="2839426"/>
              <a:ext cx="439825" cy="1138527"/>
              <a:chOff x="4321968" y="2339363"/>
              <a:chExt cx="439825" cy="1138527"/>
            </a:xfrm>
          </p:grpSpPr>
          <p:pic>
            <p:nvPicPr>
              <p:cNvPr id="42" name="Afbeelding 41">
                <a:extLst>
                  <a:ext uri="{FF2B5EF4-FFF2-40B4-BE49-F238E27FC236}">
                    <a16:creationId xmlns:a16="http://schemas.microsoft.com/office/drawing/2014/main" id="{7069C05D-AB2D-40FF-98FB-06586447A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85" r="2514" b="25725"/>
              <a:stretch/>
            </p:blipFill>
            <p:spPr>
              <a:xfrm flipV="1">
                <a:off x="4321968" y="2339363"/>
                <a:ext cx="439824" cy="1138527"/>
              </a:xfrm>
              <a:prstGeom prst="rect">
                <a:avLst/>
              </a:prstGeom>
            </p:spPr>
          </p:pic>
          <p:pic>
            <p:nvPicPr>
              <p:cNvPr id="43" name="Afbeelding 42">
                <a:extLst>
                  <a:ext uri="{FF2B5EF4-FFF2-40B4-BE49-F238E27FC236}">
                    <a16:creationId xmlns:a16="http://schemas.microsoft.com/office/drawing/2014/main" id="{2915AEB1-730B-4BFC-89B2-0D9635A7B8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3" r="2797" b="28012"/>
              <a:stretch/>
            </p:blipFill>
            <p:spPr>
              <a:xfrm flipV="1">
                <a:off x="4321969" y="2339363"/>
                <a:ext cx="439824" cy="1103473"/>
              </a:xfrm>
              <a:prstGeom prst="rect">
                <a:avLst/>
              </a:prstGeom>
            </p:spPr>
          </p:pic>
        </p:grp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68E27310-C91A-4977-99E1-4CC6708B260E}"/>
                </a:ext>
              </a:extLst>
            </p:cNvPr>
            <p:cNvGrpSpPr/>
            <p:nvPr/>
          </p:nvGrpSpPr>
          <p:grpSpPr>
            <a:xfrm>
              <a:off x="4994673" y="2839423"/>
              <a:ext cx="67157" cy="73334"/>
              <a:chOff x="4533417" y="2339358"/>
              <a:chExt cx="67157" cy="73334"/>
            </a:xfrm>
          </p:grpSpPr>
          <p:pic>
            <p:nvPicPr>
              <p:cNvPr id="40" name="Afbeelding 39">
                <a:extLst>
                  <a:ext uri="{FF2B5EF4-FFF2-40B4-BE49-F238E27FC236}">
                    <a16:creationId xmlns:a16="http://schemas.microsoft.com/office/drawing/2014/main" id="{29D2A3DE-8D11-4D1B-939E-DFD1BA2D3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44" t="69491" r="30922" b="25725"/>
              <a:stretch/>
            </p:blipFill>
            <p:spPr>
              <a:xfrm flipV="1">
                <a:off x="4533417" y="2339360"/>
                <a:ext cx="67156" cy="73332"/>
              </a:xfrm>
              <a:prstGeom prst="rect">
                <a:avLst/>
              </a:prstGeom>
            </p:spPr>
          </p:pic>
          <p:pic>
            <p:nvPicPr>
              <p:cNvPr id="41" name="Afbeelding 40">
                <a:extLst>
                  <a:ext uri="{FF2B5EF4-FFF2-40B4-BE49-F238E27FC236}">
                    <a16:creationId xmlns:a16="http://schemas.microsoft.com/office/drawing/2014/main" id="{4A6AC1AE-72A8-46D8-8F52-8E1EB6ED49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39" t="67206" r="31205" b="28011"/>
              <a:stretch/>
            </p:blipFill>
            <p:spPr>
              <a:xfrm flipV="1">
                <a:off x="4554855" y="2339358"/>
                <a:ext cx="45719" cy="73334"/>
              </a:xfrm>
              <a:prstGeom prst="rect">
                <a:avLst/>
              </a:prstGeom>
            </p:spPr>
          </p:pic>
        </p:grpSp>
      </p:grpSp>
      <p:sp>
        <p:nvSpPr>
          <p:cNvPr id="23" name="Tekstvak 22">
            <a:extLst>
              <a:ext uri="{FF2B5EF4-FFF2-40B4-BE49-F238E27FC236}">
                <a16:creationId xmlns:a16="http://schemas.microsoft.com/office/drawing/2014/main" id="{DE29E8AB-8EE6-4477-B98F-021EF508D9EA}"/>
              </a:ext>
            </a:extLst>
          </p:cNvPr>
          <p:cNvSpPr txBox="1"/>
          <p:nvPr/>
        </p:nvSpPr>
        <p:spPr>
          <a:xfrm>
            <a:off x="6441605" y="3965842"/>
            <a:ext cx="4278538" cy="2062103"/>
          </a:xfrm>
          <a:prstGeom prst="rect">
            <a:avLst/>
          </a:prstGeom>
          <a:solidFill>
            <a:srgbClr val="F2DE74"/>
          </a:solidFill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>
                <a:latin typeface="Roboto" panose="02000000000000000000" pitchFamily="2" charset="0"/>
                <a:ea typeface="Roboto" panose="02000000000000000000" pitchFamily="2" charset="0"/>
              </a:rPr>
              <a:t>Product boost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Off-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-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shelf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products</a:t>
            </a: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Standardized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Robots: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Cobots</a:t>
            </a:r>
            <a:r>
              <a:rPr lang="nl-NL" sz="240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nl-NL" sz="2400" err="1">
                <a:latin typeface="Roboto" panose="02000000000000000000" pitchFamily="2" charset="0"/>
                <a:ea typeface="Roboto" panose="02000000000000000000" pitchFamily="2" charset="0"/>
              </a:rPr>
              <a:t>AGVs</a:t>
            </a: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7CB05E61-6B29-4192-9CF1-170021AB6E53}"/>
              </a:ext>
            </a:extLst>
          </p:cNvPr>
          <p:cNvGrpSpPr/>
          <p:nvPr/>
        </p:nvGrpSpPr>
        <p:grpSpPr>
          <a:xfrm>
            <a:off x="10280768" y="1590367"/>
            <a:ext cx="439825" cy="1138530"/>
            <a:chOff x="4622006" y="2839423"/>
            <a:chExt cx="439825" cy="1138530"/>
          </a:xfrm>
        </p:grpSpPr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11E6AB2A-56A0-4058-BBEF-561BF12432E2}"/>
                </a:ext>
              </a:extLst>
            </p:cNvPr>
            <p:cNvGrpSpPr/>
            <p:nvPr/>
          </p:nvGrpSpPr>
          <p:grpSpPr>
            <a:xfrm>
              <a:off x="4622006" y="2839426"/>
              <a:ext cx="439825" cy="1138527"/>
              <a:chOff x="4321968" y="2339363"/>
              <a:chExt cx="439825" cy="1138527"/>
            </a:xfrm>
          </p:grpSpPr>
          <p:pic>
            <p:nvPicPr>
              <p:cNvPr id="29" name="Afbeelding 28">
                <a:extLst>
                  <a:ext uri="{FF2B5EF4-FFF2-40B4-BE49-F238E27FC236}">
                    <a16:creationId xmlns:a16="http://schemas.microsoft.com/office/drawing/2014/main" id="{17BB4B6E-D670-4AF8-9F8F-50FB763FC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85" r="2514" b="25725"/>
              <a:stretch/>
            </p:blipFill>
            <p:spPr>
              <a:xfrm flipV="1">
                <a:off x="4321968" y="2339363"/>
                <a:ext cx="439824" cy="1138527"/>
              </a:xfrm>
              <a:prstGeom prst="rect">
                <a:avLst/>
              </a:prstGeom>
            </p:spPr>
          </p:pic>
          <p:pic>
            <p:nvPicPr>
              <p:cNvPr id="44" name="Afbeelding 43">
                <a:extLst>
                  <a:ext uri="{FF2B5EF4-FFF2-40B4-BE49-F238E27FC236}">
                    <a16:creationId xmlns:a16="http://schemas.microsoft.com/office/drawing/2014/main" id="{02F7CD40-DDA2-437B-A5BE-D93E069AF5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3" r="2797" b="28012"/>
              <a:stretch/>
            </p:blipFill>
            <p:spPr>
              <a:xfrm flipV="1">
                <a:off x="4321969" y="2339363"/>
                <a:ext cx="439824" cy="1103473"/>
              </a:xfrm>
              <a:prstGeom prst="rect">
                <a:avLst/>
              </a:prstGeom>
            </p:spPr>
          </p:pic>
        </p:grp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1106B535-9982-47AE-AF31-AE13A56EE061}"/>
                </a:ext>
              </a:extLst>
            </p:cNvPr>
            <p:cNvGrpSpPr/>
            <p:nvPr/>
          </p:nvGrpSpPr>
          <p:grpSpPr>
            <a:xfrm>
              <a:off x="4994673" y="2839423"/>
              <a:ext cx="67157" cy="73334"/>
              <a:chOff x="4533417" y="2339358"/>
              <a:chExt cx="67157" cy="73334"/>
            </a:xfrm>
          </p:grpSpPr>
          <p:pic>
            <p:nvPicPr>
              <p:cNvPr id="27" name="Afbeelding 26">
                <a:extLst>
                  <a:ext uri="{FF2B5EF4-FFF2-40B4-BE49-F238E27FC236}">
                    <a16:creationId xmlns:a16="http://schemas.microsoft.com/office/drawing/2014/main" id="{7CEFD236-E119-4656-ACF8-8D89E1378D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44" t="69491" r="30922" b="25725"/>
              <a:stretch/>
            </p:blipFill>
            <p:spPr>
              <a:xfrm flipV="1">
                <a:off x="4533417" y="2339360"/>
                <a:ext cx="67156" cy="73332"/>
              </a:xfrm>
              <a:prstGeom prst="rect">
                <a:avLst/>
              </a:prstGeom>
            </p:spPr>
          </p:pic>
          <p:pic>
            <p:nvPicPr>
              <p:cNvPr id="28" name="Afbeelding 27">
                <a:extLst>
                  <a:ext uri="{FF2B5EF4-FFF2-40B4-BE49-F238E27FC236}">
                    <a16:creationId xmlns:a16="http://schemas.microsoft.com/office/drawing/2014/main" id="{68EDE06A-4F13-4E6B-B83B-C725FEB7D9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39" t="67206" r="31205" b="28011"/>
              <a:stretch/>
            </p:blipFill>
            <p:spPr>
              <a:xfrm flipV="1">
                <a:off x="4554855" y="2339358"/>
                <a:ext cx="45719" cy="73334"/>
              </a:xfrm>
              <a:prstGeom prst="rect">
                <a:avLst/>
              </a:prstGeom>
            </p:spPr>
          </p:pic>
        </p:grpSp>
      </p:grpSp>
      <p:sp>
        <p:nvSpPr>
          <p:cNvPr id="52" name="Titel 1">
            <a:extLst>
              <a:ext uri="{FF2B5EF4-FFF2-40B4-BE49-F238E27FC236}">
                <a16:creationId xmlns:a16="http://schemas.microsoft.com/office/drawing/2014/main" id="{5DBBD670-C4BB-4440-8A1E-C313B755E39D}"/>
              </a:ext>
            </a:extLst>
          </p:cNvPr>
          <p:cNvSpPr txBox="1">
            <a:spLocks/>
          </p:cNvSpPr>
          <p:nvPr/>
        </p:nvSpPr>
        <p:spPr>
          <a:xfrm>
            <a:off x="405952" y="305895"/>
            <a:ext cx="9595969" cy="5380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4000" b="1">
              <a:solidFill>
                <a:srgbClr val="F2DE74"/>
              </a:solidFill>
              <a:latin typeface="Roboto Black"/>
              <a:ea typeface="Roboto Black" panose="02000000000000000000" pitchFamily="2" charset="0"/>
            </a:endParaRPr>
          </a:p>
        </p:txBody>
      </p: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898D27C9-6BBA-42F3-A022-38D758293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921" y="167593"/>
            <a:ext cx="1828493" cy="781592"/>
          </a:xfrm>
          <a:prstGeom prst="rect">
            <a:avLst/>
          </a:prstGeom>
        </p:spPr>
      </p:pic>
      <p:sp>
        <p:nvSpPr>
          <p:cNvPr id="59" name="Titel 1">
            <a:extLst>
              <a:ext uri="{FF2B5EF4-FFF2-40B4-BE49-F238E27FC236}">
                <a16:creationId xmlns:a16="http://schemas.microsoft.com/office/drawing/2014/main" id="{44AAFC3B-5AFD-4F55-A066-40259BA8B6D3}"/>
              </a:ext>
            </a:extLst>
          </p:cNvPr>
          <p:cNvSpPr txBox="1">
            <a:spLocks/>
          </p:cNvSpPr>
          <p:nvPr/>
        </p:nvSpPr>
        <p:spPr>
          <a:xfrm>
            <a:off x="478339" y="1109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4400" b="1" kern="1200" dirty="0">
                <a:solidFill>
                  <a:srgbClr val="F2DE74"/>
                </a:solidFill>
                <a:latin typeface="Roboto Black"/>
                <a:ea typeface="+mj-ea"/>
                <a:cs typeface="+mj-cs"/>
              </a:defRPr>
            </a:lvl1pPr>
          </a:lstStyle>
          <a:p>
            <a:r>
              <a:rPr lang="nl-NL"/>
              <a:t>Cboost product family</a:t>
            </a:r>
          </a:p>
        </p:txBody>
      </p:sp>
      <p:grpSp>
        <p:nvGrpSpPr>
          <p:cNvPr id="63" name="Groep 62">
            <a:extLst>
              <a:ext uri="{FF2B5EF4-FFF2-40B4-BE49-F238E27FC236}">
                <a16:creationId xmlns:a16="http://schemas.microsoft.com/office/drawing/2014/main" id="{E8C162C9-E80E-4DC7-9BA1-F15DA3E76249}"/>
              </a:ext>
            </a:extLst>
          </p:cNvPr>
          <p:cNvGrpSpPr/>
          <p:nvPr/>
        </p:nvGrpSpPr>
        <p:grpSpPr>
          <a:xfrm>
            <a:off x="5295390" y="1592256"/>
            <a:ext cx="439825" cy="1138530"/>
            <a:chOff x="4622006" y="2839423"/>
            <a:chExt cx="439825" cy="1138530"/>
          </a:xfrm>
        </p:grpSpPr>
        <p:grpSp>
          <p:nvGrpSpPr>
            <p:cNvPr id="64" name="Groep 63">
              <a:extLst>
                <a:ext uri="{FF2B5EF4-FFF2-40B4-BE49-F238E27FC236}">
                  <a16:creationId xmlns:a16="http://schemas.microsoft.com/office/drawing/2014/main" id="{72392B9C-C546-487C-AFC6-BD49F71B13C7}"/>
                </a:ext>
              </a:extLst>
            </p:cNvPr>
            <p:cNvGrpSpPr/>
            <p:nvPr/>
          </p:nvGrpSpPr>
          <p:grpSpPr>
            <a:xfrm>
              <a:off x="4622006" y="2839426"/>
              <a:ext cx="439825" cy="1138527"/>
              <a:chOff x="4321968" y="2339363"/>
              <a:chExt cx="439825" cy="1138527"/>
            </a:xfrm>
          </p:grpSpPr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C0B2F32C-5019-4E64-91B6-0BAE34B858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85" r="2514" b="25725"/>
              <a:stretch/>
            </p:blipFill>
            <p:spPr>
              <a:xfrm flipV="1">
                <a:off x="4321968" y="2339363"/>
                <a:ext cx="439824" cy="1138527"/>
              </a:xfrm>
              <a:prstGeom prst="rect">
                <a:avLst/>
              </a:prstGeom>
            </p:spPr>
          </p:pic>
          <p:pic>
            <p:nvPicPr>
              <p:cNvPr id="69" name="Afbeelding 68">
                <a:extLst>
                  <a:ext uri="{FF2B5EF4-FFF2-40B4-BE49-F238E27FC236}">
                    <a16:creationId xmlns:a16="http://schemas.microsoft.com/office/drawing/2014/main" id="{4898FF8B-ED7D-4E1D-A1B2-79860DD7FB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3" r="2797" b="28012"/>
              <a:stretch/>
            </p:blipFill>
            <p:spPr>
              <a:xfrm flipV="1">
                <a:off x="4321969" y="2339363"/>
                <a:ext cx="439824" cy="1103473"/>
              </a:xfrm>
              <a:prstGeom prst="rect">
                <a:avLst/>
              </a:prstGeom>
            </p:spPr>
          </p:pic>
        </p:grpSp>
        <p:grpSp>
          <p:nvGrpSpPr>
            <p:cNvPr id="65" name="Groep 64">
              <a:extLst>
                <a:ext uri="{FF2B5EF4-FFF2-40B4-BE49-F238E27FC236}">
                  <a16:creationId xmlns:a16="http://schemas.microsoft.com/office/drawing/2014/main" id="{29EF0876-A03B-4872-9DAA-0704EDB047C5}"/>
                </a:ext>
              </a:extLst>
            </p:cNvPr>
            <p:cNvGrpSpPr/>
            <p:nvPr/>
          </p:nvGrpSpPr>
          <p:grpSpPr>
            <a:xfrm>
              <a:off x="4994673" y="2839423"/>
              <a:ext cx="67157" cy="73334"/>
              <a:chOff x="4533417" y="2339358"/>
              <a:chExt cx="67157" cy="73334"/>
            </a:xfrm>
          </p:grpSpPr>
          <p:pic>
            <p:nvPicPr>
              <p:cNvPr id="66" name="Afbeelding 65">
                <a:extLst>
                  <a:ext uri="{FF2B5EF4-FFF2-40B4-BE49-F238E27FC236}">
                    <a16:creationId xmlns:a16="http://schemas.microsoft.com/office/drawing/2014/main" id="{8B18CFB6-9D50-479E-B812-86525FE625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44" t="69491" r="30922" b="25725"/>
              <a:stretch/>
            </p:blipFill>
            <p:spPr>
              <a:xfrm flipV="1">
                <a:off x="4533417" y="2339360"/>
                <a:ext cx="67156" cy="73332"/>
              </a:xfrm>
              <a:prstGeom prst="rect">
                <a:avLst/>
              </a:prstGeom>
            </p:spPr>
          </p:pic>
          <p:pic>
            <p:nvPicPr>
              <p:cNvPr id="67" name="Afbeelding 66">
                <a:extLst>
                  <a:ext uri="{FF2B5EF4-FFF2-40B4-BE49-F238E27FC236}">
                    <a16:creationId xmlns:a16="http://schemas.microsoft.com/office/drawing/2014/main" id="{30E8F25C-0AF4-4639-A14E-08F07C9ACA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39" t="67206" r="31205" b="28011"/>
              <a:stretch/>
            </p:blipFill>
            <p:spPr>
              <a:xfrm flipV="1">
                <a:off x="4554855" y="2339358"/>
                <a:ext cx="45719" cy="73334"/>
              </a:xfrm>
              <a:prstGeom prst="rect">
                <a:avLst/>
              </a:prstGeom>
            </p:spPr>
          </p:pic>
        </p:grp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3F44108D-AEBE-40E2-BE68-4CB8123CE5A4}"/>
              </a:ext>
            </a:extLst>
          </p:cNvPr>
          <p:cNvGrpSpPr/>
          <p:nvPr/>
        </p:nvGrpSpPr>
        <p:grpSpPr>
          <a:xfrm>
            <a:off x="10280768" y="3975079"/>
            <a:ext cx="439825" cy="1138530"/>
            <a:chOff x="4622006" y="2839423"/>
            <a:chExt cx="439825" cy="1138530"/>
          </a:xfrm>
        </p:grpSpPr>
        <p:grpSp>
          <p:nvGrpSpPr>
            <p:cNvPr id="71" name="Groep 70">
              <a:extLst>
                <a:ext uri="{FF2B5EF4-FFF2-40B4-BE49-F238E27FC236}">
                  <a16:creationId xmlns:a16="http://schemas.microsoft.com/office/drawing/2014/main" id="{F892839A-6DE2-4F41-B896-AF12C4E949BB}"/>
                </a:ext>
              </a:extLst>
            </p:cNvPr>
            <p:cNvGrpSpPr/>
            <p:nvPr/>
          </p:nvGrpSpPr>
          <p:grpSpPr>
            <a:xfrm>
              <a:off x="4622006" y="2839426"/>
              <a:ext cx="439825" cy="1138527"/>
              <a:chOff x="4321968" y="2339363"/>
              <a:chExt cx="439825" cy="1138527"/>
            </a:xfrm>
          </p:grpSpPr>
          <p:pic>
            <p:nvPicPr>
              <p:cNvPr id="75" name="Afbeelding 74">
                <a:extLst>
                  <a:ext uri="{FF2B5EF4-FFF2-40B4-BE49-F238E27FC236}">
                    <a16:creationId xmlns:a16="http://schemas.microsoft.com/office/drawing/2014/main" id="{B78F1E40-4CA4-4D0C-9598-39956F8656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85" r="2514" b="25725"/>
              <a:stretch/>
            </p:blipFill>
            <p:spPr>
              <a:xfrm flipV="1">
                <a:off x="4321968" y="2339363"/>
                <a:ext cx="439824" cy="1138527"/>
              </a:xfrm>
              <a:prstGeom prst="rect">
                <a:avLst/>
              </a:prstGeom>
            </p:spPr>
          </p:pic>
          <p:pic>
            <p:nvPicPr>
              <p:cNvPr id="76" name="Afbeelding 75">
                <a:extLst>
                  <a:ext uri="{FF2B5EF4-FFF2-40B4-BE49-F238E27FC236}">
                    <a16:creationId xmlns:a16="http://schemas.microsoft.com/office/drawing/2014/main" id="{75EA6E7D-9C71-4F00-8602-3E30A12CC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03" r="2797" b="28012"/>
              <a:stretch/>
            </p:blipFill>
            <p:spPr>
              <a:xfrm flipV="1">
                <a:off x="4321969" y="2339363"/>
                <a:ext cx="439824" cy="1103473"/>
              </a:xfrm>
              <a:prstGeom prst="rect">
                <a:avLst/>
              </a:prstGeom>
            </p:spPr>
          </p:pic>
        </p:grpSp>
        <p:grpSp>
          <p:nvGrpSpPr>
            <p:cNvPr id="72" name="Groep 71">
              <a:extLst>
                <a:ext uri="{FF2B5EF4-FFF2-40B4-BE49-F238E27FC236}">
                  <a16:creationId xmlns:a16="http://schemas.microsoft.com/office/drawing/2014/main" id="{5FA9A1DF-57FC-4C66-BBAF-F0B5B139AA23}"/>
                </a:ext>
              </a:extLst>
            </p:cNvPr>
            <p:cNvGrpSpPr/>
            <p:nvPr/>
          </p:nvGrpSpPr>
          <p:grpSpPr>
            <a:xfrm>
              <a:off x="4994673" y="2839423"/>
              <a:ext cx="67157" cy="73334"/>
              <a:chOff x="4533417" y="2339358"/>
              <a:chExt cx="67157" cy="73334"/>
            </a:xfrm>
          </p:grpSpPr>
          <p:pic>
            <p:nvPicPr>
              <p:cNvPr id="73" name="Afbeelding 72">
                <a:extLst>
                  <a:ext uri="{FF2B5EF4-FFF2-40B4-BE49-F238E27FC236}">
                    <a16:creationId xmlns:a16="http://schemas.microsoft.com/office/drawing/2014/main" id="{30081D3B-0430-4485-8DBC-4348342E2C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44" t="69491" r="30922" b="25725"/>
              <a:stretch/>
            </p:blipFill>
            <p:spPr>
              <a:xfrm flipV="1">
                <a:off x="4533417" y="2339360"/>
                <a:ext cx="67156" cy="73332"/>
              </a:xfrm>
              <a:prstGeom prst="rect">
                <a:avLst/>
              </a:prstGeom>
            </p:spPr>
          </p:pic>
          <p:pic>
            <p:nvPicPr>
              <p:cNvPr id="74" name="Afbeelding 73">
                <a:extLst>
                  <a:ext uri="{FF2B5EF4-FFF2-40B4-BE49-F238E27FC236}">
                    <a16:creationId xmlns:a16="http://schemas.microsoft.com/office/drawing/2014/main" id="{01D9FF4A-C7F8-4120-808F-1F5F2DBCE2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39" t="67206" r="31205" b="28011"/>
              <a:stretch/>
            </p:blipFill>
            <p:spPr>
              <a:xfrm flipV="1">
                <a:off x="4554855" y="2339358"/>
                <a:ext cx="45719" cy="733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2409414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3436BF2B-ABB6-468D-B70E-BB67252EAE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16200000" flipH="1">
            <a:off x="10329097" y="4995097"/>
            <a:ext cx="1777630" cy="1948176"/>
          </a:xfrm>
          <a:prstGeom prst="rect">
            <a:avLst/>
          </a:prstGeom>
        </p:spPr>
      </p:pic>
      <p:pic>
        <p:nvPicPr>
          <p:cNvPr id="11" name="Afbeelding 10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4FE0101F-1524-44E3-A1E8-3793D4EA1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5400000">
            <a:off x="85273" y="4995097"/>
            <a:ext cx="1777630" cy="19481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86E7C7-28FB-4A0E-8E34-CECB99B7C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4" y="5505538"/>
            <a:ext cx="4742412" cy="1017271"/>
          </a:xfrm>
        </p:spPr>
        <p:txBody>
          <a:bodyPr>
            <a:normAutofit fontScale="90000"/>
          </a:bodyPr>
          <a:lstStyle/>
          <a:p>
            <a:r>
              <a:rPr lang="nl-NL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Dr. ing. </a:t>
            </a:r>
            <a:r>
              <a:rPr lang="nl-NL" sz="40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Daniël</a:t>
            </a:r>
            <a:r>
              <a:rPr lang="nl-NL" sz="27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4000" b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Telgen</a:t>
            </a:r>
            <a:r>
              <a:rPr lang="nl-NL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nl-NL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MSc</a:t>
            </a:r>
            <a:br>
              <a:rPr lang="nl-NL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nl-NL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l-NL" sz="3600" b="1">
                <a:solidFill>
                  <a:srgbClr val="F2DE74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CEO</a:t>
            </a:r>
            <a:br>
              <a:rPr lang="nl-NL">
                <a:solidFill>
                  <a:schemeClr val="bg1"/>
                </a:solidFill>
              </a:rPr>
            </a:br>
            <a:r>
              <a:rPr lang="nl-NL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4DF2EB86-06A7-4644-B6CF-1AE1137FD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2790" y="1287429"/>
            <a:ext cx="5865706" cy="387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My mission</a:t>
            </a:r>
            <a:endParaRPr lang="nl-NL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Help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solve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‘</a:t>
            </a:r>
            <a:r>
              <a:rPr lang="nl-NL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wicked</a:t>
            </a:r>
            <a:r>
              <a:rPr lang="nl-NL" sz="1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problems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’ in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world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by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using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technology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  <a:p>
            <a:pPr marL="457200" lvl="1" indent="0">
              <a:buNone/>
            </a:pPr>
            <a:endParaRPr lang="nl-NL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nl-NL" sz="2400" b="1" dirty="0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CEO Cboost</a:t>
            </a:r>
          </a:p>
          <a:p>
            <a:pPr marL="360363" indent="-185738"/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Engineering company</a:t>
            </a:r>
          </a:p>
          <a:p>
            <a:pPr marL="360363" indent="-185738"/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Adding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intelligence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machines</a:t>
            </a:r>
          </a:p>
          <a:p>
            <a:pPr marL="360363" indent="-185738"/>
            <a:r>
              <a:rPr lang="nl-NL" sz="1600" dirty="0" err="1">
                <a:latin typeface="Roboto" panose="02000000000000000000" pitchFamily="2" charset="0"/>
                <a:ea typeface="Roboto" panose="02000000000000000000" pitchFamily="2" charset="0"/>
              </a:rPr>
              <a:t>Providing</a:t>
            </a:r>
            <a:r>
              <a:rPr lang="nl-NL" sz="1600" dirty="0">
                <a:latin typeface="Roboto" panose="02000000000000000000" pitchFamily="2" charset="0"/>
                <a:ea typeface="Roboto" panose="02000000000000000000" pitchFamily="2" charset="0"/>
              </a:rPr>
              <a:t> R&amp;D teams for Robotics &amp; AI </a:t>
            </a:r>
            <a:r>
              <a:rPr lang="nl-NL" sz="1600" dirty="0" err="1">
                <a:latin typeface="Roboto" panose="02000000000000000000" pitchFamily="2" charset="0"/>
                <a:ea typeface="Roboto" panose="02000000000000000000" pitchFamily="2" charset="0"/>
              </a:rPr>
              <a:t>solutions</a:t>
            </a:r>
            <a:endParaRPr lang="nl-NL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1" indent="0">
              <a:buNone/>
            </a:pPr>
            <a:endParaRPr lang="nl-NL" sz="1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nl-NL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Applied</a:t>
            </a:r>
            <a:r>
              <a:rPr lang="nl-NL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Professor Robotics &amp; </a:t>
            </a:r>
            <a:r>
              <a:rPr lang="nl-NL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Sensoring</a:t>
            </a:r>
            <a:endParaRPr lang="nl-NL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360363" lvl="1" indent="-185738"/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Purpose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Applied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Research</a:t>
            </a:r>
          </a:p>
          <a:p>
            <a:pPr marL="360363" lvl="1" indent="-185738"/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Connecting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education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industry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nl-NL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research</a:t>
            </a:r>
          </a:p>
        </p:txBody>
      </p:sp>
      <p:pic>
        <p:nvPicPr>
          <p:cNvPr id="6" name="Tijdelijke aanduiding voor inhoud 4" descr="Afbeelding met gras, man, persoon, buiten&#10;&#10;Automatisch gegenereerde beschrijving">
            <a:extLst>
              <a:ext uri="{FF2B5EF4-FFF2-40B4-BE49-F238E27FC236}">
                <a16:creationId xmlns:a16="http://schemas.microsoft.com/office/drawing/2014/main" id="{DE03FEF2-DCDA-4BCF-AF81-DAB4B2A35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370" y="1287429"/>
            <a:ext cx="5292839" cy="352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Business Innovation 's-Hertogenbosch - Voltijd bachelor opleiding ...">
            <a:extLst>
              <a:ext uri="{FF2B5EF4-FFF2-40B4-BE49-F238E27FC236}">
                <a16:creationId xmlns:a16="http://schemas.microsoft.com/office/drawing/2014/main" id="{82CEADF7-2748-4D6C-83A3-37082553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26" y="4357497"/>
            <a:ext cx="1491488" cy="55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CA6003E-5F44-4FC4-A590-708F4FBD4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9563" y="2567941"/>
            <a:ext cx="1539563" cy="65808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1A06241-902B-4C57-B985-B5E0BF8EE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921" y="167593"/>
            <a:ext cx="1828493" cy="78159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53A6BD5-947A-40C3-B551-E28D0D435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447" y="5843782"/>
            <a:ext cx="1084574" cy="463603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1BB4AE5-01AC-49CC-9E6B-4DCAD5A91D1C}"/>
              </a:ext>
            </a:extLst>
          </p:cNvPr>
          <p:cNvSpPr txBox="1">
            <a:spLocks/>
          </p:cNvSpPr>
          <p:nvPr/>
        </p:nvSpPr>
        <p:spPr>
          <a:xfrm>
            <a:off x="405952" y="305895"/>
            <a:ext cx="9595969" cy="5380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 err="1">
                <a:solidFill>
                  <a:srgbClr val="F2DE7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Introduction</a:t>
            </a:r>
            <a:endParaRPr lang="nl-NL" sz="4000" b="1" dirty="0">
              <a:solidFill>
                <a:srgbClr val="F2DE7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576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7C984-CF54-4412-A29C-1529E7A25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Mission statement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47A8DED-EA66-4F86-A61F-92EAC3754B5A}"/>
              </a:ext>
            </a:extLst>
          </p:cNvPr>
          <p:cNvSpPr txBox="1"/>
          <p:nvPr/>
        </p:nvSpPr>
        <p:spPr>
          <a:xfrm>
            <a:off x="1026492" y="2736502"/>
            <a:ext cx="10417648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Drive </a:t>
            </a:r>
            <a:r>
              <a:rPr lang="nl-NL" sz="40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nl-NL" sz="4000" b="1">
                <a:solidFill>
                  <a:srgbClr val="F6DF6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hange </a:t>
            </a:r>
          </a:p>
          <a:p>
            <a:r>
              <a:rPr lang="nl-NL" sz="40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nl-NL" sz="44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sustainable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&amp; </a:t>
            </a:r>
            <a:r>
              <a:rPr lang="nl-NL" sz="40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healthy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40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world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r>
              <a:rPr lang="nl-NL" sz="40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with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40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help of (</a:t>
            </a:r>
            <a:r>
              <a:rPr lang="nl-NL" sz="4000" b="1">
                <a:solidFill>
                  <a:srgbClr val="F6DF6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yber-</a:t>
            </a:r>
            <a:r>
              <a:rPr lang="nl-NL" sz="40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physical</a:t>
            </a:r>
            <a:r>
              <a:rPr lang="nl-NL" sz="4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 Technology</a:t>
            </a:r>
          </a:p>
        </p:txBody>
      </p:sp>
    </p:spTree>
    <p:extLst>
      <p:ext uri="{BB962C8B-B14F-4D97-AF65-F5344CB8AC3E}">
        <p14:creationId xmlns:p14="http://schemas.microsoft.com/office/powerpoint/2010/main" val="311779640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A50E1-17D9-4C86-9ECB-E21F1794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Cboost </a:t>
            </a:r>
            <a:r>
              <a:rPr lang="nl-NL" dirty="0" err="1"/>
              <a:t>stats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10A1D12-14B1-494C-9994-E54F4A2EC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5851" y="3754326"/>
            <a:ext cx="3812703" cy="236736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4ED918A-0305-464E-8D6D-D44BC9729D2F}"/>
              </a:ext>
            </a:extLst>
          </p:cNvPr>
          <p:cNvSpPr txBox="1"/>
          <p:nvPr/>
        </p:nvSpPr>
        <p:spPr>
          <a:xfrm>
            <a:off x="942233" y="1782255"/>
            <a:ext cx="8946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Gestart in september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Kantoren: Breda, Utrecht en Eindhoven (HTC)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15+ Cboosters -&gt; planning 50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Groot partnernetwerk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Driving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innovation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for a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sustainable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and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a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healthy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world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Bergen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know-how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autonomous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systems,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robotics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AI -&gt; </a:t>
            </a:r>
            <a:r>
              <a:rPr lang="nl-NL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cyberphysical</a:t>
            </a:r>
            <a:r>
              <a:rPr lang="nl-NL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systems</a:t>
            </a:r>
          </a:p>
          <a:p>
            <a:endParaRPr lang="nl-NL" dirty="0">
              <a:solidFill>
                <a:srgbClr val="F2DE74"/>
              </a:solidFill>
            </a:endParaRPr>
          </a:p>
          <a:p>
            <a:endParaRPr lang="nl-NL" dirty="0">
              <a:solidFill>
                <a:srgbClr val="F2DE74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F9B75B3-C644-44D8-8B01-E2A98EA85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486" y="3757525"/>
            <a:ext cx="3237880" cy="2353078"/>
          </a:xfrm>
          <a:prstGeom prst="rect">
            <a:avLst/>
          </a:prstGeom>
        </p:spPr>
      </p:pic>
      <p:pic>
        <p:nvPicPr>
          <p:cNvPr id="2050" name="Picture 2" descr="130 m 2 TE HUUR. Baronielaan 4 Breda - PDF Gratis download">
            <a:extLst>
              <a:ext uri="{FF2B5EF4-FFF2-40B4-BE49-F238E27FC236}">
                <a16:creationId xmlns:a16="http://schemas.microsoft.com/office/drawing/2014/main" id="{53E47807-0E43-4392-AF37-17E9393F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1" y="3754326"/>
            <a:ext cx="3596487" cy="23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2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ep 33">
            <a:extLst>
              <a:ext uri="{FF2B5EF4-FFF2-40B4-BE49-F238E27FC236}">
                <a16:creationId xmlns:a16="http://schemas.microsoft.com/office/drawing/2014/main" id="{ADC326DE-50F6-4583-8396-D504324ABA28}"/>
              </a:ext>
            </a:extLst>
          </p:cNvPr>
          <p:cNvGrpSpPr/>
          <p:nvPr/>
        </p:nvGrpSpPr>
        <p:grpSpPr>
          <a:xfrm>
            <a:off x="3858836" y="1572174"/>
            <a:ext cx="4172413" cy="1546342"/>
            <a:chOff x="1561142" y="2451932"/>
            <a:chExt cx="4116520" cy="1734816"/>
          </a:xfrm>
        </p:grpSpPr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96524FE0-E962-42E1-99E3-4975367483B7}"/>
                </a:ext>
              </a:extLst>
            </p:cNvPr>
            <p:cNvCxnSpPr>
              <a:cxnSpLocks/>
            </p:cNvCxnSpPr>
            <p:nvPr/>
          </p:nvCxnSpPr>
          <p:spPr>
            <a:xfrm>
              <a:off x="5612697" y="2615915"/>
              <a:ext cx="7144" cy="1570833"/>
            </a:xfrm>
            <a:prstGeom prst="straightConnector1">
              <a:avLst/>
            </a:prstGeom>
            <a:ln w="28575">
              <a:solidFill>
                <a:srgbClr val="EBCF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met pijl 30">
              <a:extLst>
                <a:ext uri="{FF2B5EF4-FFF2-40B4-BE49-F238E27FC236}">
                  <a16:creationId xmlns:a16="http://schemas.microsoft.com/office/drawing/2014/main" id="{81B81223-1F49-40B7-923B-53CBE2E7F9AD}"/>
                </a:ext>
              </a:extLst>
            </p:cNvPr>
            <p:cNvCxnSpPr>
              <a:cxnSpLocks/>
              <a:stCxn id="30" idx="1"/>
              <a:endCxn id="37" idx="3"/>
            </p:cNvCxnSpPr>
            <p:nvPr/>
          </p:nvCxnSpPr>
          <p:spPr>
            <a:xfrm flipH="1" flipV="1">
              <a:off x="1561142" y="2741959"/>
              <a:ext cx="1906981" cy="3469"/>
            </a:xfrm>
            <a:prstGeom prst="straightConnector1">
              <a:avLst/>
            </a:prstGeom>
            <a:ln w="28575">
              <a:solidFill>
                <a:srgbClr val="EBCF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E111D173-130A-43B6-BDA6-190213F5A27A}"/>
                </a:ext>
              </a:extLst>
            </p:cNvPr>
            <p:cNvSpPr txBox="1"/>
            <p:nvPr/>
          </p:nvSpPr>
          <p:spPr>
            <a:xfrm>
              <a:off x="3468123" y="2451932"/>
              <a:ext cx="2209539" cy="586992"/>
            </a:xfrm>
            <a:prstGeom prst="rect">
              <a:avLst/>
            </a:prstGeom>
            <a:solidFill>
              <a:srgbClr val="EBCF6C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nl-NL" sz="2800" b="1"/>
                <a:t>We are here</a:t>
              </a:r>
            </a:p>
          </p:txBody>
        </p:sp>
      </p:grpSp>
      <p:grpSp>
        <p:nvGrpSpPr>
          <p:cNvPr id="52" name="Groep 51">
            <a:extLst>
              <a:ext uri="{FF2B5EF4-FFF2-40B4-BE49-F238E27FC236}">
                <a16:creationId xmlns:a16="http://schemas.microsoft.com/office/drawing/2014/main" id="{8820CB40-1C94-4103-B4B2-2A18AB553FE2}"/>
              </a:ext>
            </a:extLst>
          </p:cNvPr>
          <p:cNvGrpSpPr/>
          <p:nvPr/>
        </p:nvGrpSpPr>
        <p:grpSpPr>
          <a:xfrm>
            <a:off x="1331738" y="1098281"/>
            <a:ext cx="4952762" cy="3154034"/>
            <a:chOff x="522092" y="1364466"/>
            <a:chExt cx="3764516" cy="3792463"/>
          </a:xfrm>
        </p:grpSpPr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264D463B-2B07-40FB-80D6-5C6B948D6F89}"/>
                </a:ext>
              </a:extLst>
            </p:cNvPr>
            <p:cNvGrpSpPr/>
            <p:nvPr/>
          </p:nvGrpSpPr>
          <p:grpSpPr>
            <a:xfrm>
              <a:off x="522092" y="1801768"/>
              <a:ext cx="3219611" cy="3355161"/>
              <a:chOff x="311618" y="1839086"/>
              <a:chExt cx="3219611" cy="3355161"/>
            </a:xfrm>
          </p:grpSpPr>
          <p:cxnSp>
            <p:nvCxnSpPr>
              <p:cNvPr id="4" name="Verbindingslijn: gebogen 3">
                <a:extLst>
                  <a:ext uri="{FF2B5EF4-FFF2-40B4-BE49-F238E27FC236}">
                    <a16:creationId xmlns:a16="http://schemas.microsoft.com/office/drawing/2014/main" id="{A73D6393-122F-4C13-BD78-24A864CA6254}"/>
                  </a:ext>
                </a:extLst>
              </p:cNvPr>
              <p:cNvCxnSpPr/>
              <p:nvPr/>
            </p:nvCxnSpPr>
            <p:spPr>
              <a:xfrm>
                <a:off x="311618" y="1839086"/>
                <a:ext cx="904875" cy="853233"/>
              </a:xfrm>
              <a:prstGeom prst="bentConnector3">
                <a:avLst/>
              </a:prstGeom>
              <a:ln w="381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Verbindingslijn: gebogen 16">
                <a:extLst>
                  <a:ext uri="{FF2B5EF4-FFF2-40B4-BE49-F238E27FC236}">
                    <a16:creationId xmlns:a16="http://schemas.microsoft.com/office/drawing/2014/main" id="{FEC9C209-6A77-4F6F-9447-573DE1590A7E}"/>
                  </a:ext>
                </a:extLst>
              </p:cNvPr>
              <p:cNvCxnSpPr/>
              <p:nvPr/>
            </p:nvCxnSpPr>
            <p:spPr>
              <a:xfrm>
                <a:off x="890302" y="2464568"/>
                <a:ext cx="904875" cy="853233"/>
              </a:xfrm>
              <a:prstGeom prst="bentConnector3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Verbindingslijn: gebogen 17">
                <a:extLst>
                  <a:ext uri="{FF2B5EF4-FFF2-40B4-BE49-F238E27FC236}">
                    <a16:creationId xmlns:a16="http://schemas.microsoft.com/office/drawing/2014/main" id="{C560DB4A-0CC7-442A-9516-09C9531B0273}"/>
                  </a:ext>
                </a:extLst>
              </p:cNvPr>
              <p:cNvCxnSpPr/>
              <p:nvPr/>
            </p:nvCxnSpPr>
            <p:spPr>
              <a:xfrm>
                <a:off x="2047670" y="3715532"/>
                <a:ext cx="904875" cy="853233"/>
              </a:xfrm>
              <a:prstGeom prst="bentConnector3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Verbindingslijn: gebogen 18">
                <a:extLst>
                  <a:ext uri="{FF2B5EF4-FFF2-40B4-BE49-F238E27FC236}">
                    <a16:creationId xmlns:a16="http://schemas.microsoft.com/office/drawing/2014/main" id="{5271839E-1266-407C-BD97-4C698CF82B60}"/>
                  </a:ext>
                </a:extLst>
              </p:cNvPr>
              <p:cNvCxnSpPr/>
              <p:nvPr/>
            </p:nvCxnSpPr>
            <p:spPr>
              <a:xfrm>
                <a:off x="1468986" y="3090050"/>
                <a:ext cx="904875" cy="853233"/>
              </a:xfrm>
              <a:prstGeom prst="bentConnector3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Verbindingslijn: gebogen 21">
                <a:extLst>
                  <a:ext uri="{FF2B5EF4-FFF2-40B4-BE49-F238E27FC236}">
                    <a16:creationId xmlns:a16="http://schemas.microsoft.com/office/drawing/2014/main" id="{984FB1B0-A74D-45E7-87D8-0A191B4663BB}"/>
                  </a:ext>
                </a:extLst>
              </p:cNvPr>
              <p:cNvCxnSpPr/>
              <p:nvPr/>
            </p:nvCxnSpPr>
            <p:spPr>
              <a:xfrm>
                <a:off x="2626354" y="4341014"/>
                <a:ext cx="904875" cy="853233"/>
              </a:xfrm>
              <a:prstGeom prst="bentConnector3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468DEA77-CA92-4000-AF20-A90C769A4809}"/>
                </a:ext>
              </a:extLst>
            </p:cNvPr>
            <p:cNvGrpSpPr/>
            <p:nvPr/>
          </p:nvGrpSpPr>
          <p:grpSpPr>
            <a:xfrm>
              <a:off x="974529" y="1364466"/>
              <a:ext cx="3312079" cy="3064543"/>
              <a:chOff x="974529" y="1364466"/>
              <a:chExt cx="3312079" cy="3064543"/>
            </a:xfrm>
          </p:grpSpPr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A2CD9589-00A0-488B-9CB3-25C4A0873D8C}"/>
                  </a:ext>
                </a:extLst>
              </p:cNvPr>
              <p:cNvSpPr txBox="1"/>
              <p:nvPr/>
            </p:nvSpPr>
            <p:spPr>
              <a:xfrm>
                <a:off x="974529" y="1364466"/>
                <a:ext cx="952508" cy="584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Industry 5.0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Cognitive? 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10ADD0D9-FADB-4618-B71F-FAAD263595E0}"/>
                  </a:ext>
                </a:extLst>
              </p:cNvPr>
              <p:cNvSpPr txBox="1"/>
              <p:nvPr/>
            </p:nvSpPr>
            <p:spPr>
              <a:xfrm>
                <a:off x="1538024" y="1953082"/>
                <a:ext cx="904875" cy="584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Industry 4.0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Cyber-Physical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661FDCFF-ADC3-4FBE-B118-66614539717B}"/>
                  </a:ext>
                </a:extLst>
              </p:cNvPr>
              <p:cNvSpPr txBox="1"/>
              <p:nvPr/>
            </p:nvSpPr>
            <p:spPr>
              <a:xfrm>
                <a:off x="2123464" y="2590685"/>
                <a:ext cx="987897" cy="584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Industry 3.0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Computer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EDBE3928-E2EA-4105-96C1-44234FC79C65}"/>
                  </a:ext>
                </a:extLst>
              </p:cNvPr>
              <p:cNvSpPr txBox="1"/>
              <p:nvPr/>
            </p:nvSpPr>
            <p:spPr>
              <a:xfrm>
                <a:off x="2691058" y="3217872"/>
                <a:ext cx="987896" cy="584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Industry 2.0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Electricity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A6C3A163-55E0-4E59-AE2B-54842F8C9A7C}"/>
                  </a:ext>
                </a:extLst>
              </p:cNvPr>
              <p:cNvSpPr txBox="1"/>
              <p:nvPr/>
            </p:nvSpPr>
            <p:spPr>
              <a:xfrm>
                <a:off x="3259874" y="3844915"/>
                <a:ext cx="1026734" cy="584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Industry 1.0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Engine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3B9B310F-2FEE-4091-B4B2-2757C05906D8}"/>
              </a:ext>
            </a:extLst>
          </p:cNvPr>
          <p:cNvGrpSpPr/>
          <p:nvPr/>
        </p:nvGrpSpPr>
        <p:grpSpPr>
          <a:xfrm>
            <a:off x="3538346" y="2135369"/>
            <a:ext cx="7827923" cy="4622134"/>
            <a:chOff x="3506850" y="1003533"/>
            <a:chExt cx="7861791" cy="5754313"/>
          </a:xfrm>
        </p:grpSpPr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35535D1F-F3F0-4821-A528-326BC0F1994B}"/>
                </a:ext>
              </a:extLst>
            </p:cNvPr>
            <p:cNvGrpSpPr/>
            <p:nvPr/>
          </p:nvGrpSpPr>
          <p:grpSpPr>
            <a:xfrm>
              <a:off x="5029727" y="1230113"/>
              <a:ext cx="5058511" cy="5346870"/>
              <a:chOff x="3943121" y="525707"/>
              <a:chExt cx="5058511" cy="5846411"/>
            </a:xfrm>
          </p:grpSpPr>
          <p:grpSp>
            <p:nvGrpSpPr>
              <p:cNvPr id="28" name="Groep 27">
                <a:extLst>
                  <a:ext uri="{FF2B5EF4-FFF2-40B4-BE49-F238E27FC236}">
                    <a16:creationId xmlns:a16="http://schemas.microsoft.com/office/drawing/2014/main" id="{7F411A23-A299-4CF1-81C8-DC6D34B1E678}"/>
                  </a:ext>
                </a:extLst>
              </p:cNvPr>
              <p:cNvGrpSpPr/>
              <p:nvPr/>
            </p:nvGrpSpPr>
            <p:grpSpPr>
              <a:xfrm flipH="1">
                <a:off x="4125551" y="914294"/>
                <a:ext cx="4876081" cy="5457824"/>
                <a:chOff x="4883618" y="1663753"/>
                <a:chExt cx="3219611" cy="3355161"/>
              </a:xfrm>
            </p:grpSpPr>
            <p:cxnSp>
              <p:nvCxnSpPr>
                <p:cNvPr id="23" name="Verbindingslijn: gebogen 22">
                  <a:extLst>
                    <a:ext uri="{FF2B5EF4-FFF2-40B4-BE49-F238E27FC236}">
                      <a16:creationId xmlns:a16="http://schemas.microsoft.com/office/drawing/2014/main" id="{083943CC-23DF-4861-865C-A0709F68CCE7}"/>
                    </a:ext>
                  </a:extLst>
                </p:cNvPr>
                <p:cNvCxnSpPr/>
                <p:nvPr/>
              </p:nvCxnSpPr>
              <p:spPr>
                <a:xfrm>
                  <a:off x="4883618" y="1663753"/>
                  <a:ext cx="904875" cy="853233"/>
                </a:xfrm>
                <a:prstGeom prst="bentConnector3">
                  <a:avLst/>
                </a:prstGeom>
                <a:ln w="38100">
                  <a:solidFill>
                    <a:srgbClr val="92D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Verbindingslijn: gebogen 23">
                  <a:extLst>
                    <a:ext uri="{FF2B5EF4-FFF2-40B4-BE49-F238E27FC236}">
                      <a16:creationId xmlns:a16="http://schemas.microsoft.com/office/drawing/2014/main" id="{400981EC-75DF-47AE-B735-3FED742ED4EA}"/>
                    </a:ext>
                  </a:extLst>
                </p:cNvPr>
                <p:cNvCxnSpPr/>
                <p:nvPr/>
              </p:nvCxnSpPr>
              <p:spPr>
                <a:xfrm>
                  <a:off x="5462302" y="2289235"/>
                  <a:ext cx="904875" cy="853233"/>
                </a:xfrm>
                <a:prstGeom prst="bentConnector3">
                  <a:avLst/>
                </a:prstGeom>
                <a:ln w="381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Verbindingslijn: gebogen 24">
                  <a:extLst>
                    <a:ext uri="{FF2B5EF4-FFF2-40B4-BE49-F238E27FC236}">
                      <a16:creationId xmlns:a16="http://schemas.microsoft.com/office/drawing/2014/main" id="{805BFAD5-75E0-4A82-B82F-F2ABE6301CDD}"/>
                    </a:ext>
                  </a:extLst>
                </p:cNvPr>
                <p:cNvCxnSpPr/>
                <p:nvPr/>
              </p:nvCxnSpPr>
              <p:spPr>
                <a:xfrm>
                  <a:off x="6619670" y="3540199"/>
                  <a:ext cx="904875" cy="853233"/>
                </a:xfrm>
                <a:prstGeom prst="bentConnector3">
                  <a:avLst/>
                </a:prstGeom>
                <a:ln w="38100">
                  <a:solidFill>
                    <a:srgbClr val="00B0F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Verbindingslijn: gebogen 25">
                  <a:extLst>
                    <a:ext uri="{FF2B5EF4-FFF2-40B4-BE49-F238E27FC236}">
                      <a16:creationId xmlns:a16="http://schemas.microsoft.com/office/drawing/2014/main" id="{196C4BC8-28C8-4C45-8A42-968FD787BE7B}"/>
                    </a:ext>
                  </a:extLst>
                </p:cNvPr>
                <p:cNvCxnSpPr/>
                <p:nvPr/>
              </p:nvCxnSpPr>
              <p:spPr>
                <a:xfrm>
                  <a:off x="6040986" y="2914717"/>
                  <a:ext cx="904875" cy="853233"/>
                </a:xfrm>
                <a:prstGeom prst="bentConnector3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Verbindingslijn: gebogen 26">
                  <a:extLst>
                    <a:ext uri="{FF2B5EF4-FFF2-40B4-BE49-F238E27FC236}">
                      <a16:creationId xmlns:a16="http://schemas.microsoft.com/office/drawing/2014/main" id="{BDE887FD-2C7E-4155-B3F6-97B1C70A8B8F}"/>
                    </a:ext>
                  </a:extLst>
                </p:cNvPr>
                <p:cNvCxnSpPr/>
                <p:nvPr/>
              </p:nvCxnSpPr>
              <p:spPr>
                <a:xfrm>
                  <a:off x="7198354" y="4165681"/>
                  <a:ext cx="904875" cy="853233"/>
                </a:xfrm>
                <a:prstGeom prst="bentConnector3">
                  <a:avLst/>
                </a:prstGeom>
                <a:ln w="381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" name="Tekstvak 41">
                <a:extLst>
                  <a:ext uri="{FF2B5EF4-FFF2-40B4-BE49-F238E27FC236}">
                    <a16:creationId xmlns:a16="http://schemas.microsoft.com/office/drawing/2014/main" id="{55DCB3D9-A8EE-4E04-9F7E-CA891DDA01CB}"/>
                  </a:ext>
                </a:extLst>
              </p:cNvPr>
              <p:cNvSpPr txBox="1"/>
              <p:nvPr/>
            </p:nvSpPr>
            <p:spPr>
              <a:xfrm>
                <a:off x="7610863" y="525707"/>
                <a:ext cx="1370429" cy="659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EBCF6C"/>
                    </a:solidFill>
                  </a:rPr>
                  <a:t>Society 5.0 </a:t>
                </a:r>
                <a:br>
                  <a:rPr lang="en-GB" sz="1200" b="1" dirty="0">
                    <a:solidFill>
                      <a:srgbClr val="EBCF6C"/>
                    </a:solidFill>
                  </a:rPr>
                </a:br>
                <a:r>
                  <a:rPr lang="en-GB" sz="1200" b="1" dirty="0">
                    <a:solidFill>
                      <a:srgbClr val="EBCF6C"/>
                    </a:solidFill>
                  </a:rPr>
                  <a:t>Holistic?</a:t>
                </a:r>
                <a:endParaRPr lang="en-NL" sz="1200" b="1" dirty="0">
                  <a:solidFill>
                    <a:srgbClr val="EBCF6C"/>
                  </a:solidFill>
                </a:endParaRPr>
              </a:p>
            </p:txBody>
          </p:sp>
          <p:sp>
            <p:nvSpPr>
              <p:cNvPr id="43" name="Tekstvak 42">
                <a:extLst>
                  <a:ext uri="{FF2B5EF4-FFF2-40B4-BE49-F238E27FC236}">
                    <a16:creationId xmlns:a16="http://schemas.microsoft.com/office/drawing/2014/main" id="{7FE8C5B5-3A17-4483-AE5D-8A9DE57E49CF}"/>
                  </a:ext>
                </a:extLst>
              </p:cNvPr>
              <p:cNvSpPr txBox="1"/>
              <p:nvPr/>
            </p:nvSpPr>
            <p:spPr>
              <a:xfrm>
                <a:off x="6449271" y="1567810"/>
                <a:ext cx="1581545" cy="659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Society 4.0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Information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  <p:sp>
            <p:nvSpPr>
              <p:cNvPr id="44" name="Tekstvak 43">
                <a:extLst>
                  <a:ext uri="{FF2B5EF4-FFF2-40B4-BE49-F238E27FC236}">
                    <a16:creationId xmlns:a16="http://schemas.microsoft.com/office/drawing/2014/main" id="{D15A3121-876C-484F-85C7-0DC9ADF9AC13}"/>
                  </a:ext>
                </a:extLst>
              </p:cNvPr>
              <p:cNvSpPr txBox="1"/>
              <p:nvPr/>
            </p:nvSpPr>
            <p:spPr>
              <a:xfrm>
                <a:off x="5721159" y="2602699"/>
                <a:ext cx="1467132" cy="659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Society 3.0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Industrial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903D3A2B-F95B-4CA7-971D-4A8A37C0EE7C}"/>
                  </a:ext>
                </a:extLst>
              </p:cNvPr>
              <p:cNvSpPr txBox="1"/>
              <p:nvPr/>
            </p:nvSpPr>
            <p:spPr>
              <a:xfrm>
                <a:off x="4905260" y="3603645"/>
                <a:ext cx="1467133" cy="659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Society 2.0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Agrarian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B9AF5A3A-D2E4-4D8A-BE9E-8CF94F72624A}"/>
                  </a:ext>
                </a:extLst>
              </p:cNvPr>
              <p:cNvSpPr txBox="1"/>
              <p:nvPr/>
            </p:nvSpPr>
            <p:spPr>
              <a:xfrm>
                <a:off x="3943121" y="4638911"/>
                <a:ext cx="1467133" cy="9227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>
                    <a:solidFill>
                      <a:srgbClr val="EBCF6C"/>
                    </a:solidFill>
                  </a:rPr>
                  <a:t>Society 1.0 </a:t>
                </a:r>
                <a:br>
                  <a:rPr lang="en-GB" sz="1200" b="1">
                    <a:solidFill>
                      <a:srgbClr val="EBCF6C"/>
                    </a:solidFill>
                  </a:rPr>
                </a:br>
                <a:r>
                  <a:rPr lang="en-GB" sz="1200" b="1">
                    <a:solidFill>
                      <a:srgbClr val="EBCF6C"/>
                    </a:solidFill>
                  </a:rPr>
                  <a:t>Hunting &amp; Gathering</a:t>
                </a:r>
                <a:endParaRPr lang="en-NL" sz="1200" b="1">
                  <a:solidFill>
                    <a:srgbClr val="EBCF6C"/>
                  </a:solidFill>
                </a:endParaRPr>
              </a:p>
            </p:txBody>
          </p:sp>
        </p:grpSp>
        <p:sp>
          <p:nvSpPr>
            <p:cNvPr id="48" name="Tekstvak 47">
              <a:extLst>
                <a:ext uri="{FF2B5EF4-FFF2-40B4-BE49-F238E27FC236}">
                  <a16:creationId xmlns:a16="http://schemas.microsoft.com/office/drawing/2014/main" id="{1348CEA2-1956-413F-8958-5A6CD0B93AA9}"/>
                </a:ext>
              </a:extLst>
            </p:cNvPr>
            <p:cNvSpPr txBox="1"/>
            <p:nvPr/>
          </p:nvSpPr>
          <p:spPr>
            <a:xfrm>
              <a:off x="3506850" y="6155076"/>
              <a:ext cx="1655666" cy="602770"/>
            </a:xfrm>
            <a:prstGeom prst="rect">
              <a:avLst/>
            </a:prstGeom>
            <a:solidFill>
              <a:srgbClr val="EBCF6C"/>
            </a:solidFill>
          </p:spPr>
          <p:txBody>
            <a:bodyPr wrap="square" rtlCol="0">
              <a:spAutoFit/>
            </a:bodyPr>
            <a:lstStyle/>
            <a:p>
              <a:r>
                <a:rPr lang="nl-NL" sz="2400" b="1" i="1" err="1"/>
                <a:t>Prehistory</a:t>
              </a:r>
              <a:endParaRPr lang="nl-NL" sz="2000" b="1" i="1"/>
            </a:p>
          </p:txBody>
        </p:sp>
        <p:sp>
          <p:nvSpPr>
            <p:cNvPr id="49" name="Tekstvak 48">
              <a:extLst>
                <a:ext uri="{FF2B5EF4-FFF2-40B4-BE49-F238E27FC236}">
                  <a16:creationId xmlns:a16="http://schemas.microsoft.com/office/drawing/2014/main" id="{434F297D-7571-46D2-AAB3-96B9039700F9}"/>
                </a:ext>
              </a:extLst>
            </p:cNvPr>
            <p:cNvSpPr txBox="1"/>
            <p:nvPr/>
          </p:nvSpPr>
          <p:spPr>
            <a:xfrm>
              <a:off x="9883443" y="1003533"/>
              <a:ext cx="1485198" cy="924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000" b="1" i="1" err="1">
                  <a:solidFill>
                    <a:srgbClr val="EBCF6C"/>
                  </a:solidFill>
                </a:rPr>
                <a:t>Unknown</a:t>
              </a:r>
              <a:r>
                <a:rPr lang="nl-NL" sz="2000" b="1" i="1">
                  <a:solidFill>
                    <a:srgbClr val="EBCF6C"/>
                  </a:solidFill>
                </a:rPr>
                <a:t> </a:t>
              </a:r>
              <a:r>
                <a:rPr lang="nl-NL" sz="2000" b="1" i="1" err="1">
                  <a:solidFill>
                    <a:srgbClr val="EBCF6C"/>
                  </a:solidFill>
                </a:rPr>
                <a:t>future</a:t>
              </a:r>
              <a:endParaRPr lang="nl-NL" sz="2000" b="1" i="1">
                <a:solidFill>
                  <a:srgbClr val="EBCF6C"/>
                </a:solidFill>
              </a:endParaRPr>
            </a:p>
          </p:txBody>
        </p:sp>
      </p:grpSp>
      <p:sp>
        <p:nvSpPr>
          <p:cNvPr id="53" name="Tekstvak 52">
            <a:extLst>
              <a:ext uri="{FF2B5EF4-FFF2-40B4-BE49-F238E27FC236}">
                <a16:creationId xmlns:a16="http://schemas.microsoft.com/office/drawing/2014/main" id="{539E7E0E-AD6D-4AA8-9BB2-42E3B174B565}"/>
              </a:ext>
            </a:extLst>
          </p:cNvPr>
          <p:cNvSpPr txBox="1"/>
          <p:nvPr/>
        </p:nvSpPr>
        <p:spPr>
          <a:xfrm>
            <a:off x="5778975" y="3934868"/>
            <a:ext cx="834392" cy="461665"/>
          </a:xfrm>
          <a:prstGeom prst="rect">
            <a:avLst/>
          </a:prstGeom>
          <a:solidFill>
            <a:srgbClr val="EBCF6C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/>
              <a:t>1750</a:t>
            </a:r>
          </a:p>
        </p:txBody>
      </p:sp>
      <p:sp>
        <p:nvSpPr>
          <p:cNvPr id="67" name="Titel 1">
            <a:extLst>
              <a:ext uri="{FF2B5EF4-FFF2-40B4-BE49-F238E27FC236}">
                <a16:creationId xmlns:a16="http://schemas.microsoft.com/office/drawing/2014/main" id="{62451595-79DA-4E51-AC9C-0D0D3F473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52" y="305895"/>
            <a:ext cx="9595969" cy="538078"/>
          </a:xfrm>
          <a:noFill/>
        </p:spPr>
        <p:txBody>
          <a:bodyPr>
            <a:noAutofit/>
          </a:bodyPr>
          <a:lstStyle/>
          <a:p>
            <a:r>
              <a:rPr lang="nl-NL" sz="4000" b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(R)</a:t>
            </a:r>
            <a:r>
              <a:rPr lang="nl-NL" sz="4000" b="1" err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Evolution</a:t>
            </a:r>
            <a:r>
              <a:rPr lang="nl-NL" sz="4000" b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Society 5.0</a:t>
            </a:r>
          </a:p>
        </p:txBody>
      </p:sp>
      <p:pic>
        <p:nvPicPr>
          <p:cNvPr id="41" name="Afbeelding 40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B1078FB8-9008-4A02-980E-E06C32875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16200000" flipH="1">
            <a:off x="10329097" y="4995097"/>
            <a:ext cx="1777630" cy="1948176"/>
          </a:xfrm>
          <a:prstGeom prst="rect">
            <a:avLst/>
          </a:prstGeom>
        </p:spPr>
      </p:pic>
      <p:pic>
        <p:nvPicPr>
          <p:cNvPr id="54" name="Afbeelding 53" descr="Afbeelding met kam, tekening&#10;&#10;Automatisch gegenereerde beschrijving">
            <a:extLst>
              <a:ext uri="{FF2B5EF4-FFF2-40B4-BE49-F238E27FC236}">
                <a16:creationId xmlns:a16="http://schemas.microsoft.com/office/drawing/2014/main" id="{400C1C2B-E196-419C-9D81-3A96D9276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52931" b="71716"/>
          <a:stretch/>
        </p:blipFill>
        <p:spPr>
          <a:xfrm rot="5400000">
            <a:off x="85273" y="4995097"/>
            <a:ext cx="1777630" cy="1948176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62BD2D89-612E-468C-868C-ECFA2B810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921" y="167593"/>
            <a:ext cx="1828493" cy="78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0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DBBFA2F6-2630-439A-B4E4-CD562107C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52" y="305895"/>
            <a:ext cx="9595969" cy="538078"/>
          </a:xfrm>
          <a:noFill/>
        </p:spPr>
        <p:txBody>
          <a:bodyPr>
            <a:noAutofit/>
          </a:bodyPr>
          <a:lstStyle/>
          <a:p>
            <a:r>
              <a:rPr lang="nl-NL" sz="4000" dirty="0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Welk werk is </a:t>
            </a:r>
            <a:r>
              <a:rPr lang="nl-NL" sz="4000" u="sng" dirty="0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nu</a:t>
            </a:r>
            <a:r>
              <a:rPr lang="nl-NL" sz="4000" dirty="0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l-NL" sz="4000" dirty="0" err="1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automatiseerbaar</a:t>
            </a:r>
            <a:r>
              <a:rPr lang="nl-NL" sz="4000" dirty="0">
                <a:solidFill>
                  <a:srgbClr val="EBCF6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nl-NL" sz="4000" b="1" dirty="0">
              <a:solidFill>
                <a:srgbClr val="EBCF6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14C25520-BF15-4657-8FB1-EEF8A3FF1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69" y="11368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b="1" dirty="0"/>
              <a:t>    Logistieke sector (transport en </a:t>
            </a:r>
            <a:r>
              <a:rPr lang="nl-NL" b="1" dirty="0" err="1"/>
              <a:t>warehousing</a:t>
            </a:r>
            <a:r>
              <a:rPr lang="nl-NL" b="1" dirty="0"/>
              <a:t>) – getallen uit de V.S.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F1E6C30-704D-4C4B-A6DB-D16F46C8FA5C}"/>
              </a:ext>
            </a:extLst>
          </p:cNvPr>
          <p:cNvSpPr txBox="1"/>
          <p:nvPr/>
        </p:nvSpPr>
        <p:spPr>
          <a:xfrm>
            <a:off x="6755363" y="6182773"/>
            <a:ext cx="1984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Bron: </a:t>
            </a:r>
            <a:r>
              <a:rPr lang="nl-NL" dirty="0" err="1">
                <a:solidFill>
                  <a:schemeClr val="bg1"/>
                </a:solidFill>
              </a:rPr>
              <a:t>Mckinsey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00493B1-FBC4-416F-BFC4-A49AB67DB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694546"/>
            <a:ext cx="5147802" cy="4389164"/>
          </a:xfrm>
          <a:prstGeom prst="rect">
            <a:avLst/>
          </a:prstGeom>
        </p:spPr>
      </p:pic>
      <p:graphicFrame>
        <p:nvGraphicFramePr>
          <p:cNvPr id="12" name="Tabel 12">
            <a:extLst>
              <a:ext uri="{FF2B5EF4-FFF2-40B4-BE49-F238E27FC236}">
                <a16:creationId xmlns:a16="http://schemas.microsoft.com/office/drawing/2014/main" id="{CF7EF671-C484-4D1A-A0A2-91C1F44A87E4}"/>
              </a:ext>
            </a:extLst>
          </p:cNvPr>
          <p:cNvGraphicFramePr>
            <a:graphicFrameLocks noGrp="1"/>
          </p:cNvGraphicFramePr>
          <p:nvPr/>
        </p:nvGraphicFramePr>
        <p:xfrm>
          <a:off x="500328" y="1694546"/>
          <a:ext cx="5682758" cy="3235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14676">
                  <a:extLst>
                    <a:ext uri="{9D8B030D-6E8A-4147-A177-3AD203B41FA5}">
                      <a16:colId xmlns:a16="http://schemas.microsoft.com/office/drawing/2014/main" val="3007511452"/>
                    </a:ext>
                  </a:extLst>
                </a:gridCol>
                <a:gridCol w="1169437">
                  <a:extLst>
                    <a:ext uri="{9D8B030D-6E8A-4147-A177-3AD203B41FA5}">
                      <a16:colId xmlns:a16="http://schemas.microsoft.com/office/drawing/2014/main" val="3438650549"/>
                    </a:ext>
                  </a:extLst>
                </a:gridCol>
                <a:gridCol w="1598645">
                  <a:extLst>
                    <a:ext uri="{9D8B030D-6E8A-4147-A177-3AD203B41FA5}">
                      <a16:colId xmlns:a16="http://schemas.microsoft.com/office/drawing/2014/main" val="2804713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EBCF6C"/>
                          </a:solidFill>
                        </a:rPr>
                        <a:t>Type werk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EBCF6C"/>
                          </a:solidFill>
                        </a:rPr>
                        <a:t>% van het werk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rgbClr val="EBCF6C"/>
                          </a:solidFill>
                        </a:rPr>
                        <a:t>Automatiseer-baar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707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l-NL" sz="1800" dirty="0"/>
                        <a:t>Managing </a:t>
                      </a:r>
                      <a:r>
                        <a:rPr lang="nl-NL" sz="1800" dirty="0" err="1"/>
                        <a:t>others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09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 err="1"/>
                        <a:t>Applying</a:t>
                      </a:r>
                      <a:r>
                        <a:rPr lang="nl-NL" sz="1800" dirty="0"/>
                        <a:t> Expertise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701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Stakeholder </a:t>
                      </a:r>
                      <a:r>
                        <a:rPr lang="nl-NL" dirty="0" err="1"/>
                        <a:t>interaction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645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 err="1"/>
                        <a:t>Unpredictable</a:t>
                      </a:r>
                      <a:r>
                        <a:rPr lang="nl-NL" sz="1800" dirty="0"/>
                        <a:t> </a:t>
                      </a:r>
                      <a:r>
                        <a:rPr lang="nl-NL" sz="1800" dirty="0" err="1"/>
                        <a:t>Physical</a:t>
                      </a:r>
                      <a:r>
                        <a:rPr lang="nl-NL" sz="1800" dirty="0"/>
                        <a:t> </a:t>
                      </a:r>
                      <a:r>
                        <a:rPr lang="nl-NL" sz="1800" dirty="0" err="1"/>
                        <a:t>Work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2219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/>
                        <a:t>Data Collection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024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/>
                        <a:t>Processing data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3978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1800" dirty="0" err="1"/>
                        <a:t>Predictable</a:t>
                      </a:r>
                      <a:r>
                        <a:rPr lang="nl-NL" sz="1800" dirty="0"/>
                        <a:t> </a:t>
                      </a:r>
                      <a:r>
                        <a:rPr lang="nl-NL" sz="1800" dirty="0" err="1"/>
                        <a:t>Physical</a:t>
                      </a:r>
                      <a:r>
                        <a:rPr lang="nl-NL" sz="1800" dirty="0"/>
                        <a:t> </a:t>
                      </a:r>
                      <a:r>
                        <a:rPr lang="nl-NL" sz="1800" dirty="0" err="1"/>
                        <a:t>Work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30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408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6D7DB-E39D-4CD6-8D3A-D5E13E057BB2}"/>
              </a:ext>
            </a:extLst>
          </p:cNvPr>
          <p:cNvSpPr/>
          <p:nvPr/>
        </p:nvSpPr>
        <p:spPr>
          <a:xfrm>
            <a:off x="10092813" y="5078360"/>
            <a:ext cx="1681316" cy="178947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6F94F5-2EF6-4ECC-BA6D-4F2C1CF2244F}"/>
              </a:ext>
            </a:extLst>
          </p:cNvPr>
          <p:cNvSpPr/>
          <p:nvPr/>
        </p:nvSpPr>
        <p:spPr>
          <a:xfrm>
            <a:off x="451156" y="5078361"/>
            <a:ext cx="1681316" cy="1789471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92D904-20E1-4A07-ACA8-560F4EBD5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Gaat techniek nu echt zo snel?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A6A1071-9924-4DA3-96AD-FE8050DD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45" y="1543666"/>
            <a:ext cx="7338305" cy="531433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4EA74C5-0D4A-4801-B887-38ABB94A7B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50" y="1548165"/>
            <a:ext cx="2908262" cy="530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9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5C885A42-A4D3-4400-ACCA-B1B115017C95}"/>
              </a:ext>
            </a:extLst>
          </p:cNvPr>
          <p:cNvSpPr txBox="1">
            <a:spLocks/>
          </p:cNvSpPr>
          <p:nvPr/>
        </p:nvSpPr>
        <p:spPr>
          <a:xfrm>
            <a:off x="337150" y="1277234"/>
            <a:ext cx="10837115" cy="48507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b="1" dirty="0">
                <a:solidFill>
                  <a:schemeClr val="bg1"/>
                </a:solidFill>
              </a:rPr>
              <a:t>Lagere kosten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Betaalbare &amp; grotere computerkracht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Betaalbare &amp; betere sensoren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Goedkoop geheugen</a:t>
            </a:r>
          </a:p>
          <a:p>
            <a:pPr marL="457200" lvl="1" indent="0">
              <a:buNone/>
            </a:pPr>
            <a:endParaRPr lang="nl-NL" sz="1800" dirty="0">
              <a:solidFill>
                <a:schemeClr val="bg1"/>
              </a:solidFill>
            </a:endParaRPr>
          </a:p>
          <a:p>
            <a:r>
              <a:rPr lang="nl-NL" sz="1800" b="1" dirty="0">
                <a:solidFill>
                  <a:schemeClr val="bg1"/>
                </a:solidFill>
              </a:rPr>
              <a:t>Digitalisering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Betere infrastructuur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Connectiviteit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Bandbreedte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Data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Publieke gegevens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Internet of </a:t>
            </a:r>
            <a:r>
              <a:rPr lang="nl-NL" sz="1800" dirty="0" err="1">
                <a:solidFill>
                  <a:schemeClr val="bg1"/>
                </a:solidFill>
              </a:rPr>
              <a:t>Things</a:t>
            </a:r>
            <a:endParaRPr lang="nl-NL" sz="1800" dirty="0">
              <a:solidFill>
                <a:schemeClr val="bg1"/>
              </a:solidFill>
            </a:endParaRPr>
          </a:p>
          <a:p>
            <a:pPr lvl="1"/>
            <a:endParaRPr lang="nl-NL" sz="1800" dirty="0">
              <a:solidFill>
                <a:schemeClr val="bg1"/>
              </a:solidFill>
            </a:endParaRPr>
          </a:p>
          <a:p>
            <a:r>
              <a:rPr lang="nl-NL" sz="1800" b="1" dirty="0">
                <a:solidFill>
                  <a:schemeClr val="bg1"/>
                </a:solidFill>
              </a:rPr>
              <a:t>De opkomst van AI</a:t>
            </a:r>
          </a:p>
          <a:p>
            <a:pPr lvl="1"/>
            <a:r>
              <a:rPr lang="nl-NL" sz="1800" dirty="0">
                <a:solidFill>
                  <a:schemeClr val="bg1"/>
                </a:solidFill>
              </a:rPr>
              <a:t>Machine </a:t>
            </a:r>
            <a:r>
              <a:rPr lang="nl-NL" sz="1800" dirty="0" err="1">
                <a:solidFill>
                  <a:schemeClr val="bg1"/>
                </a:solidFill>
              </a:rPr>
              <a:t>learning</a:t>
            </a:r>
            <a:endParaRPr lang="nl-NL" sz="1800" dirty="0">
              <a:solidFill>
                <a:schemeClr val="bg1"/>
              </a:solidFill>
            </a:endParaRPr>
          </a:p>
          <a:p>
            <a:pPr lvl="2"/>
            <a:r>
              <a:rPr lang="nl-NL" sz="1800" dirty="0" err="1">
                <a:solidFill>
                  <a:schemeClr val="bg1"/>
                </a:solidFill>
              </a:rPr>
              <a:t>Deep</a:t>
            </a:r>
            <a:r>
              <a:rPr lang="nl-NL" sz="1800" dirty="0">
                <a:solidFill>
                  <a:schemeClr val="bg1"/>
                </a:solidFill>
              </a:rPr>
              <a:t> </a:t>
            </a:r>
            <a:r>
              <a:rPr lang="nl-NL" sz="1800" dirty="0" err="1">
                <a:solidFill>
                  <a:schemeClr val="bg1"/>
                </a:solidFill>
              </a:rPr>
              <a:t>learning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refer to caption">
            <a:extLst>
              <a:ext uri="{FF2B5EF4-FFF2-40B4-BE49-F238E27FC236}">
                <a16:creationId xmlns:a16="http://schemas.microsoft.com/office/drawing/2014/main" id="{9D4E6023-D939-4C0C-8C2C-176FAA321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79" y="2376195"/>
            <a:ext cx="5474638" cy="405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CD84B05-6242-4103-9617-991CD7437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316" y="1213593"/>
            <a:ext cx="969088" cy="5213027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B343EA6E-3ED4-47DC-A9A5-4672E656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39" y="110972"/>
            <a:ext cx="9082428" cy="822090"/>
          </a:xfrm>
        </p:spPr>
        <p:txBody>
          <a:bodyPr>
            <a:normAutofit fontScale="90000"/>
          </a:bodyPr>
          <a:lstStyle/>
          <a:p>
            <a:r>
              <a:rPr lang="nl-NL" dirty="0"/>
              <a:t>Niet de techniek, maar de kosten en infra zorgen voor de snelle technische innovatie:</a:t>
            </a:r>
          </a:p>
        </p:txBody>
      </p:sp>
    </p:spTree>
    <p:extLst>
      <p:ext uri="{BB962C8B-B14F-4D97-AF65-F5344CB8AC3E}">
        <p14:creationId xmlns:p14="http://schemas.microsoft.com/office/powerpoint/2010/main" val="95339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C6F7FA92-DA10-48BB-AA69-D2CB78B1B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412" r="10412"/>
          <a:stretch>
            <a:fillRect/>
          </a:stretch>
        </p:blipFill>
        <p:spPr>
          <a:xfrm>
            <a:off x="-1" y="-6848"/>
            <a:ext cx="7977730" cy="5375694"/>
          </a:xfr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D2A252-3B7D-4F56-8C60-A8055B536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2" y="5357754"/>
            <a:ext cx="7977729" cy="1511339"/>
          </a:xfrm>
          <a:solidFill>
            <a:srgbClr val="F2DE74"/>
          </a:solidFill>
        </p:spPr>
        <p:txBody>
          <a:bodyPr/>
          <a:lstStyle/>
          <a:p>
            <a:r>
              <a:rPr lang="nl-NL">
                <a:solidFill>
                  <a:schemeClr val="tx1"/>
                </a:solidFill>
              </a:rPr>
              <a:t>Wat als we dit allemaal samenbrengen?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3B0B82-3EC7-42A8-A775-09D5EE8E21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4274" y="856781"/>
            <a:ext cx="4077477" cy="46929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b="1"/>
              <a:t>De ultieme integratie van technologie, wanneer we die inzetten in maatschappij:</a:t>
            </a:r>
          </a:p>
          <a:p>
            <a:pPr marL="0" indent="0" algn="ctr">
              <a:buNone/>
            </a:pPr>
            <a:endParaRPr lang="nl-NL" sz="3200" b="1"/>
          </a:p>
          <a:p>
            <a:pPr marL="0" indent="0" algn="ctr">
              <a:buNone/>
            </a:pPr>
            <a:r>
              <a:rPr lang="nl-NL" sz="3600" b="1" cap="all">
                <a:solidFill>
                  <a:srgbClr val="F5DE70"/>
                </a:solidFill>
              </a:rPr>
              <a:t>Robotisering</a:t>
            </a:r>
          </a:p>
        </p:txBody>
      </p:sp>
    </p:spTree>
    <p:extLst>
      <p:ext uri="{BB962C8B-B14F-4D97-AF65-F5344CB8AC3E}">
        <p14:creationId xmlns:p14="http://schemas.microsoft.com/office/powerpoint/2010/main" val="25438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7337201-BCC1-4540-808A-FFC12546E7B0}" vid="{20B39F2C-3B2F-1E43-AAEC-18546EBE810C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F97AEA6C1B7742A08A247E35D95500" ma:contentTypeVersion="2" ma:contentTypeDescription="Create a new document." ma:contentTypeScope="" ma:versionID="e1ddc25f27adf6f107b48950a8102f5c">
  <xsd:schema xmlns:xsd="http://www.w3.org/2001/XMLSchema" xmlns:xs="http://www.w3.org/2001/XMLSchema" xmlns:p="http://schemas.microsoft.com/office/2006/metadata/properties" xmlns:ns2="1ed881a5-6cba-4407-85e2-d6da4019bb7b" targetNamespace="http://schemas.microsoft.com/office/2006/metadata/properties" ma:root="true" ma:fieldsID="2dee6a18ee39e6929e716ba49bcddf32" ns2:_="">
    <xsd:import namespace="1ed881a5-6cba-4407-85e2-d6da4019bb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881a5-6cba-4407-85e2-d6da4019bb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50955B-3F68-41A6-AD7E-2452BF02FD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199314-7742-49D9-8A04-349335941E2F}"/>
</file>

<file path=customXml/itemProps3.xml><?xml version="1.0" encoding="utf-8"?>
<ds:datastoreItem xmlns:ds="http://schemas.openxmlformats.org/officeDocument/2006/customXml" ds:itemID="{E743FC73-4FAB-426F-B341-8E5C9A6229A4}">
  <ds:schemaRefs>
    <ds:schemaRef ds:uri="0e7e3a95-f386-48d7-8ebb-d96e570d6bb7"/>
    <ds:schemaRef ds:uri="40f08369-5cf4-4a4e-ac22-6163d45817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presentation (fixed background)</Template>
  <TotalTime>2111</TotalTime>
  <Words>745</Words>
  <Application>Microsoft Office PowerPoint</Application>
  <PresentationFormat>Breedbeeld</PresentationFormat>
  <Paragraphs>199</Paragraphs>
  <Slides>19</Slides>
  <Notes>8</Notes>
  <HiddenSlides>3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Roboto</vt:lpstr>
      <vt:lpstr>Roboto Black</vt:lpstr>
      <vt:lpstr>Verdana</vt:lpstr>
      <vt:lpstr>Kantoorthema</vt:lpstr>
      <vt:lpstr>A cyberphysical world - Kick off Digital data Square Zuid nederland</vt:lpstr>
      <vt:lpstr>Dr. ing. Daniël Telgen, MSc  CEO  </vt:lpstr>
      <vt:lpstr>Mission statement</vt:lpstr>
      <vt:lpstr>Cboost stats</vt:lpstr>
      <vt:lpstr>(R)Evolution: Society 5.0</vt:lpstr>
      <vt:lpstr>Welk werk is nu automatiseerbaar?</vt:lpstr>
      <vt:lpstr>Gaat techniek nu echt zo snel?</vt:lpstr>
      <vt:lpstr>Niet de techniek, maar de kosten en infra zorgen voor de snelle technische innovatie:</vt:lpstr>
      <vt:lpstr>PowerPoint-presentatie</vt:lpstr>
      <vt:lpstr>PowerPoint-presentatie</vt:lpstr>
      <vt:lpstr>PowerPoint-presentatie</vt:lpstr>
      <vt:lpstr>Digital Twin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Daniel Telgen</dc:creator>
  <cp:keywords/>
  <dc:description/>
  <cp:lastModifiedBy>Daniel Telgen</cp:lastModifiedBy>
  <cp:revision>3</cp:revision>
  <cp:lastPrinted>2020-05-11T20:30:29Z</cp:lastPrinted>
  <dcterms:created xsi:type="dcterms:W3CDTF">2021-06-09T13:29:35Z</dcterms:created>
  <dcterms:modified xsi:type="dcterms:W3CDTF">2021-09-15T09:58:00Z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0x0101002CF97AEA6C1B7742A08A247E35D95500</vt:lpwstr>
  </property>
  <property fmtid="{D5CDD505-2E9C-101B-9397-08002B2CF9AE}" pid="3" name="Order">
    <vt:lpwstr>16800.0000000000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</Properties>
</file>