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4" r:id="rId5"/>
    <p:sldId id="309" r:id="rId6"/>
    <p:sldId id="282" r:id="rId7"/>
    <p:sldId id="327" r:id="rId8"/>
    <p:sldId id="310" r:id="rId9"/>
    <p:sldId id="329" r:id="rId10"/>
    <p:sldId id="296" r:id="rId11"/>
    <p:sldId id="328" r:id="rId12"/>
    <p:sldId id="315" r:id="rId13"/>
    <p:sldId id="330" r:id="rId14"/>
    <p:sldId id="317" r:id="rId15"/>
    <p:sldId id="331" r:id="rId16"/>
    <p:sldId id="291" r:id="rId17"/>
    <p:sldId id="305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73D5153-6ED0-4447-91CC-1F6740D29757}">
          <p14:sldIdLst>
            <p14:sldId id="304"/>
          </p14:sldIdLst>
        </p14:section>
        <p14:section name="Overzicht" id="{4F1EF5F5-0D6E-A542-92F4-5458FB9F9780}">
          <p14:sldIdLst>
            <p14:sldId id="309"/>
            <p14:sldId id="282"/>
            <p14:sldId id="327"/>
            <p14:sldId id="310"/>
            <p14:sldId id="329"/>
            <p14:sldId id="296"/>
            <p14:sldId id="328"/>
            <p14:sldId id="315"/>
            <p14:sldId id="330"/>
            <p14:sldId id="317"/>
            <p14:sldId id="331"/>
            <p14:sldId id="291"/>
          </p14:sldIdLst>
        </p14:section>
        <p14:section name="Data" id="{9E20D57B-B2C5-0E4F-8530-C196B531C667}">
          <p14:sldIdLst/>
        </p14:section>
        <p14:section name="Kennisontwikkeling" id="{C5D93CF6-7D1A-CD46-B4BA-73B85542F36B}">
          <p14:sldIdLst/>
        </p14:section>
        <p14:section name="LCB" id="{43A28724-0D58-BA4C-8CFF-EA7A47C545B8}">
          <p14:sldIdLst/>
        </p14:section>
        <p14:section name="DigiTwin" id="{FD75361C-8CD7-764D-B8E6-299107CE9259}">
          <p14:sldIdLst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le de Korte" initials="JdK" lastIdx="2" clrIdx="0">
    <p:extLst>
      <p:ext uri="{19B8F6BF-5375-455C-9EA6-DF929625EA0E}">
        <p15:presenceInfo xmlns:p15="http://schemas.microsoft.com/office/powerpoint/2012/main" userId="S-1-5-21-2890558824-3927818043-3374662254-1152" providerId="AD"/>
      </p:ext>
    </p:extLst>
  </p:cmAuthor>
  <p:cmAuthor id="2" name="Bruchem, Antwan van" initials="BAv" lastIdx="11" clrIdx="1">
    <p:extLst>
      <p:ext uri="{19B8F6BF-5375-455C-9EA6-DF929625EA0E}">
        <p15:presenceInfo xmlns:p15="http://schemas.microsoft.com/office/powerpoint/2012/main" userId="S::bruchem.a@buas.nl::30be1fcf-9d84-4a70-b51a-6cba9df19ea3" providerId="AD"/>
      </p:ext>
    </p:extLst>
  </p:cmAuthor>
  <p:cmAuthor id="3" name="Tess Hoogenraad" initials="TH" lastIdx="11" clrIdx="2">
    <p:extLst>
      <p:ext uri="{19B8F6BF-5375-455C-9EA6-DF929625EA0E}">
        <p15:presenceInfo xmlns:p15="http://schemas.microsoft.com/office/powerpoint/2012/main" userId="S::Tess@pptsolutions.nl::ad89eacd-c4f1-458c-9024-2bde21ebb3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016"/>
    <a:srgbClr val="FFE100"/>
    <a:srgbClr val="FAC210"/>
    <a:srgbClr val="CD930F"/>
    <a:srgbClr val="231F20"/>
    <a:srgbClr val="E6E6E6"/>
    <a:srgbClr val="211F26"/>
    <a:srgbClr val="9D9FA1"/>
    <a:srgbClr val="B7472A"/>
    <a:srgbClr val="ED1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C7547-0CD3-4167-A89D-D24FBD2F06C1}" v="251" dt="2021-09-20T10:58:41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95822" autoAdjust="0"/>
  </p:normalViewPr>
  <p:slideViewPr>
    <p:cSldViewPr snapToGrid="0" showGuides="1">
      <p:cViewPr>
        <p:scale>
          <a:sx n="70" d="100"/>
          <a:sy n="70" d="100"/>
        </p:scale>
        <p:origin x="2732" y="588"/>
      </p:cViewPr>
      <p:guideLst/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napToGrid="0" showGuides="1">
      <p:cViewPr varScale="1">
        <p:scale>
          <a:sx n="157" d="100"/>
          <a:sy n="157" d="100"/>
        </p:scale>
        <p:origin x="578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uijf, Joost de" userId="8ddfa20f-57fc-4eee-b012-ebbc1a52c67b" providerId="ADAL" clId="{0C0C7547-0CD3-4167-A89D-D24FBD2F06C1}"/>
    <pc:docChg chg="undo redo custSel addSld delSld modSld sldOrd modMainMaster modSection">
      <pc:chgData name="Kruijf, Joost de" userId="8ddfa20f-57fc-4eee-b012-ebbc1a52c67b" providerId="ADAL" clId="{0C0C7547-0CD3-4167-A89D-D24FBD2F06C1}" dt="2021-09-20T10:59:02.587" v="1409"/>
      <pc:docMkLst>
        <pc:docMk/>
      </pc:docMkLst>
      <pc:sldChg chg="del">
        <pc:chgData name="Kruijf, Joost de" userId="8ddfa20f-57fc-4eee-b012-ebbc1a52c67b" providerId="ADAL" clId="{0C0C7547-0CD3-4167-A89D-D24FBD2F06C1}" dt="2021-09-20T09:37:25.768" v="0" actId="47"/>
        <pc:sldMkLst>
          <pc:docMk/>
          <pc:sldMk cId="771627371" sldId="279"/>
        </pc:sldMkLst>
      </pc:sldChg>
      <pc:sldChg chg="addSp delSp modSp mod ord">
        <pc:chgData name="Kruijf, Joost de" userId="8ddfa20f-57fc-4eee-b012-ebbc1a52c67b" providerId="ADAL" clId="{0C0C7547-0CD3-4167-A89D-D24FBD2F06C1}" dt="2021-09-20T10:16:40.558" v="513"/>
        <pc:sldMkLst>
          <pc:docMk/>
          <pc:sldMk cId="2392294495" sldId="282"/>
        </pc:sldMkLst>
        <pc:spChg chg="add mod">
          <ac:chgData name="Kruijf, Joost de" userId="8ddfa20f-57fc-4eee-b012-ebbc1a52c67b" providerId="ADAL" clId="{0C0C7547-0CD3-4167-A89D-D24FBD2F06C1}" dt="2021-09-20T10:16:40.240" v="512" actId="478"/>
          <ac:spMkLst>
            <pc:docMk/>
            <pc:sldMk cId="2392294495" sldId="282"/>
            <ac:spMk id="4" creationId="{604D3323-E350-4FD3-91D4-110688102FC7}"/>
          </ac:spMkLst>
        </pc:spChg>
        <pc:spChg chg="mod">
          <ac:chgData name="Kruijf, Joost de" userId="8ddfa20f-57fc-4eee-b012-ebbc1a52c67b" providerId="ADAL" clId="{0C0C7547-0CD3-4167-A89D-D24FBD2F06C1}" dt="2021-09-20T10:08:10.631" v="476" actId="14100"/>
          <ac:spMkLst>
            <pc:docMk/>
            <pc:sldMk cId="2392294495" sldId="282"/>
            <ac:spMk id="12" creationId="{8662F9A3-D043-4A05-B1BF-716210032BF5}"/>
          </ac:spMkLst>
        </pc:spChg>
        <pc:picChg chg="del">
          <ac:chgData name="Kruijf, Joost de" userId="8ddfa20f-57fc-4eee-b012-ebbc1a52c67b" providerId="ADAL" clId="{0C0C7547-0CD3-4167-A89D-D24FBD2F06C1}" dt="2021-09-20T10:16:40.240" v="512" actId="478"/>
          <ac:picMkLst>
            <pc:docMk/>
            <pc:sldMk cId="2392294495" sldId="282"/>
            <ac:picMk id="5" creationId="{18D13738-6670-2344-8D26-4ADDD7418669}"/>
          </ac:picMkLst>
        </pc:picChg>
        <pc:picChg chg="add mod">
          <ac:chgData name="Kruijf, Joost de" userId="8ddfa20f-57fc-4eee-b012-ebbc1a52c67b" providerId="ADAL" clId="{0C0C7547-0CD3-4167-A89D-D24FBD2F06C1}" dt="2021-09-20T10:16:40.558" v="513"/>
          <ac:picMkLst>
            <pc:docMk/>
            <pc:sldMk cId="2392294495" sldId="282"/>
            <ac:picMk id="10" creationId="{46591963-D4AF-4A76-83FC-8F75491D707B}"/>
          </ac:picMkLst>
        </pc:picChg>
      </pc:sldChg>
      <pc:sldChg chg="delSp mod ord">
        <pc:chgData name="Kruijf, Joost de" userId="8ddfa20f-57fc-4eee-b012-ebbc1a52c67b" providerId="ADAL" clId="{0C0C7547-0CD3-4167-A89D-D24FBD2F06C1}" dt="2021-09-20T10:59:02.587" v="1409"/>
        <pc:sldMkLst>
          <pc:docMk/>
          <pc:sldMk cId="1628392614" sldId="291"/>
        </pc:sldMkLst>
        <pc:spChg chg="del">
          <ac:chgData name="Kruijf, Joost de" userId="8ddfa20f-57fc-4eee-b012-ebbc1a52c67b" providerId="ADAL" clId="{0C0C7547-0CD3-4167-A89D-D24FBD2F06C1}" dt="2021-09-20T10:12:26.974" v="496" actId="478"/>
          <ac:spMkLst>
            <pc:docMk/>
            <pc:sldMk cId="1628392614" sldId="291"/>
            <ac:spMk id="112" creationId="{5A1ACCAD-68B6-4D86-A124-FF012A04F66A}"/>
          </ac:spMkLst>
        </pc:spChg>
      </pc:sldChg>
      <pc:sldChg chg="addSp delSp modSp mod modAnim">
        <pc:chgData name="Kruijf, Joost de" userId="8ddfa20f-57fc-4eee-b012-ebbc1a52c67b" providerId="ADAL" clId="{0C0C7547-0CD3-4167-A89D-D24FBD2F06C1}" dt="2021-09-20T10:06:04.642" v="432" actId="1076"/>
        <pc:sldMkLst>
          <pc:docMk/>
          <pc:sldMk cId="4078271203" sldId="304"/>
        </pc:sldMkLst>
        <pc:spChg chg="del mod">
          <ac:chgData name="Kruijf, Joost de" userId="8ddfa20f-57fc-4eee-b012-ebbc1a52c67b" providerId="ADAL" clId="{0C0C7547-0CD3-4167-A89D-D24FBD2F06C1}" dt="2021-09-20T09:40:23.539" v="89" actId="478"/>
          <ac:spMkLst>
            <pc:docMk/>
            <pc:sldMk cId="4078271203" sldId="304"/>
            <ac:spMk id="3" creationId="{0FFB5836-18D4-F54A-88D3-77A261A796F9}"/>
          </ac:spMkLst>
        </pc:spChg>
        <pc:spChg chg="del">
          <ac:chgData name="Kruijf, Joost de" userId="8ddfa20f-57fc-4eee-b012-ebbc1a52c67b" providerId="ADAL" clId="{0C0C7547-0CD3-4167-A89D-D24FBD2F06C1}" dt="2021-09-20T09:38:58.302" v="74" actId="478"/>
          <ac:spMkLst>
            <pc:docMk/>
            <pc:sldMk cId="4078271203" sldId="304"/>
            <ac:spMk id="5" creationId="{720A2FBA-9120-F945-8015-EE4709FCC0CD}"/>
          </ac:spMkLst>
        </pc:spChg>
        <pc:spChg chg="mod">
          <ac:chgData name="Kruijf, Joost de" userId="8ddfa20f-57fc-4eee-b012-ebbc1a52c67b" providerId="ADAL" clId="{0C0C7547-0CD3-4167-A89D-D24FBD2F06C1}" dt="2021-09-20T09:52:08.065" v="163" actId="1076"/>
          <ac:spMkLst>
            <pc:docMk/>
            <pc:sldMk cId="4078271203" sldId="304"/>
            <ac:spMk id="7" creationId="{156DDB33-4676-004B-A5B4-530BC3DE0878}"/>
          </ac:spMkLst>
        </pc:spChg>
        <pc:spChg chg="mod">
          <ac:chgData name="Kruijf, Joost de" userId="8ddfa20f-57fc-4eee-b012-ebbc1a52c67b" providerId="ADAL" clId="{0C0C7547-0CD3-4167-A89D-D24FBD2F06C1}" dt="2021-09-20T09:56:31.278" v="285" actId="1076"/>
          <ac:spMkLst>
            <pc:docMk/>
            <pc:sldMk cId="4078271203" sldId="304"/>
            <ac:spMk id="8" creationId="{488A8AA6-5579-498E-A8B9-85B4A891F19F}"/>
          </ac:spMkLst>
        </pc:spChg>
        <pc:spChg chg="mod">
          <ac:chgData name="Kruijf, Joost de" userId="8ddfa20f-57fc-4eee-b012-ebbc1a52c67b" providerId="ADAL" clId="{0C0C7547-0CD3-4167-A89D-D24FBD2F06C1}" dt="2021-09-20T10:00:53.317" v="384" actId="6549"/>
          <ac:spMkLst>
            <pc:docMk/>
            <pc:sldMk cId="4078271203" sldId="304"/>
            <ac:spMk id="14" creationId="{AE69ABC4-D211-4BFD-AB8B-450F40C297B3}"/>
          </ac:spMkLst>
        </pc:spChg>
        <pc:spChg chg="add mod">
          <ac:chgData name="Kruijf, Joost de" userId="8ddfa20f-57fc-4eee-b012-ebbc1a52c67b" providerId="ADAL" clId="{0C0C7547-0CD3-4167-A89D-D24FBD2F06C1}" dt="2021-09-20T10:06:04.642" v="432" actId="1076"/>
          <ac:spMkLst>
            <pc:docMk/>
            <pc:sldMk cId="4078271203" sldId="304"/>
            <ac:spMk id="16" creationId="{C3CA7256-271A-4C0C-B315-49B43C95E0CE}"/>
          </ac:spMkLst>
        </pc:spChg>
        <pc:spChg chg="mod">
          <ac:chgData name="Kruijf, Joost de" userId="8ddfa20f-57fc-4eee-b012-ebbc1a52c67b" providerId="ADAL" clId="{0C0C7547-0CD3-4167-A89D-D24FBD2F06C1}" dt="2021-09-20T10:00:14.041" v="367" actId="27803"/>
          <ac:spMkLst>
            <pc:docMk/>
            <pc:sldMk cId="4078271203" sldId="304"/>
            <ac:spMk id="22" creationId="{7ABAC566-B113-4E25-A504-70C11BE27531}"/>
          </ac:spMkLst>
        </pc:spChg>
        <pc:spChg chg="mod">
          <ac:chgData name="Kruijf, Joost de" userId="8ddfa20f-57fc-4eee-b012-ebbc1a52c67b" providerId="ADAL" clId="{0C0C7547-0CD3-4167-A89D-D24FBD2F06C1}" dt="2021-09-20T10:00:14.041" v="367" actId="27803"/>
          <ac:spMkLst>
            <pc:docMk/>
            <pc:sldMk cId="4078271203" sldId="304"/>
            <ac:spMk id="23" creationId="{6FA0F40B-21F9-4F67-978F-84365D55765C}"/>
          </ac:spMkLst>
        </pc:spChg>
        <pc:grpChg chg="add mod">
          <ac:chgData name="Kruijf, Joost de" userId="8ddfa20f-57fc-4eee-b012-ebbc1a52c67b" providerId="ADAL" clId="{0C0C7547-0CD3-4167-A89D-D24FBD2F06C1}" dt="2021-09-20T09:56:37.899" v="288" actId="1076"/>
          <ac:grpSpMkLst>
            <pc:docMk/>
            <pc:sldMk cId="4078271203" sldId="304"/>
            <ac:grpSpMk id="9" creationId="{CF01F375-811E-49B7-9DC0-17644169202D}"/>
          </ac:grpSpMkLst>
        </pc:grpChg>
        <pc:grpChg chg="add mod">
          <ac:chgData name="Kruijf, Joost de" userId="8ddfa20f-57fc-4eee-b012-ebbc1a52c67b" providerId="ADAL" clId="{0C0C7547-0CD3-4167-A89D-D24FBD2F06C1}" dt="2021-09-20T10:01:16.329" v="391" actId="164"/>
          <ac:grpSpMkLst>
            <pc:docMk/>
            <pc:sldMk cId="4078271203" sldId="304"/>
            <ac:grpSpMk id="25" creationId="{0160E52A-1DB8-41CA-BBE1-D727E630D57C}"/>
          </ac:grpSpMkLst>
        </pc:grpChg>
        <pc:picChg chg="mod modCrop">
          <ac:chgData name="Kruijf, Joost de" userId="8ddfa20f-57fc-4eee-b012-ebbc1a52c67b" providerId="ADAL" clId="{0C0C7547-0CD3-4167-A89D-D24FBD2F06C1}" dt="2021-09-20T09:56:34.353" v="287" actId="1076"/>
          <ac:picMkLst>
            <pc:docMk/>
            <pc:sldMk cId="4078271203" sldId="304"/>
            <ac:picMk id="2" creationId="{9D0D1D39-5E33-40CC-8FA5-F9426C7D65E3}"/>
          </ac:picMkLst>
        </pc:picChg>
        <pc:picChg chg="add mod modCrop">
          <ac:chgData name="Kruijf, Joost de" userId="8ddfa20f-57fc-4eee-b012-ebbc1a52c67b" providerId="ADAL" clId="{0C0C7547-0CD3-4167-A89D-D24FBD2F06C1}" dt="2021-09-20T09:44:13.032" v="121" actId="164"/>
          <ac:picMkLst>
            <pc:docMk/>
            <pc:sldMk cId="4078271203" sldId="304"/>
            <ac:picMk id="10" creationId="{89D4A348-6B6F-46E4-88B0-7827665A8EA3}"/>
          </ac:picMkLst>
        </pc:picChg>
        <pc:picChg chg="add del mod">
          <ac:chgData name="Kruijf, Joost de" userId="8ddfa20f-57fc-4eee-b012-ebbc1a52c67b" providerId="ADAL" clId="{0C0C7547-0CD3-4167-A89D-D24FBD2F06C1}" dt="2021-09-20T09:43:35.305" v="113" actId="478"/>
          <ac:picMkLst>
            <pc:docMk/>
            <pc:sldMk cId="4078271203" sldId="304"/>
            <ac:picMk id="11" creationId="{5D0DDD49-B5AC-44F6-88A2-FA1308B9A3F1}"/>
          </ac:picMkLst>
        </pc:picChg>
        <pc:picChg chg="add mod modCrop">
          <ac:chgData name="Kruijf, Joost de" userId="8ddfa20f-57fc-4eee-b012-ebbc1a52c67b" providerId="ADAL" clId="{0C0C7547-0CD3-4167-A89D-D24FBD2F06C1}" dt="2021-09-20T09:44:13.032" v="121" actId="164"/>
          <ac:picMkLst>
            <pc:docMk/>
            <pc:sldMk cId="4078271203" sldId="304"/>
            <ac:picMk id="12" creationId="{F27FCE86-5717-4ED8-B572-4CABB5274851}"/>
          </ac:picMkLst>
        </pc:picChg>
        <pc:picChg chg="add mod ord modCrop">
          <ac:chgData name="Kruijf, Joost de" userId="8ddfa20f-57fc-4eee-b012-ebbc1a52c67b" providerId="ADAL" clId="{0C0C7547-0CD3-4167-A89D-D24FBD2F06C1}" dt="2021-09-20T09:52:30.561" v="170" actId="732"/>
          <ac:picMkLst>
            <pc:docMk/>
            <pc:sldMk cId="4078271203" sldId="304"/>
            <ac:picMk id="15" creationId="{D00D117A-613C-4C73-8A9C-CBB98AAC668A}"/>
          </ac:picMkLst>
        </pc:picChg>
        <pc:picChg chg="add del mod">
          <ac:chgData name="Kruijf, Joost de" userId="8ddfa20f-57fc-4eee-b012-ebbc1a52c67b" providerId="ADAL" clId="{0C0C7547-0CD3-4167-A89D-D24FBD2F06C1}" dt="2021-09-20T09:59:22.823" v="352" actId="478"/>
          <ac:picMkLst>
            <pc:docMk/>
            <pc:sldMk cId="4078271203" sldId="304"/>
            <ac:picMk id="18" creationId="{B54FA45C-9BC8-44A7-9772-ACA00F33317A}"/>
          </ac:picMkLst>
        </pc:picChg>
        <pc:picChg chg="add del mod">
          <ac:chgData name="Kruijf, Joost de" userId="8ddfa20f-57fc-4eee-b012-ebbc1a52c67b" providerId="ADAL" clId="{0C0C7547-0CD3-4167-A89D-D24FBD2F06C1}" dt="2021-09-20T10:01:16.329" v="391" actId="164"/>
          <ac:picMkLst>
            <pc:docMk/>
            <pc:sldMk cId="4078271203" sldId="304"/>
            <ac:picMk id="20" creationId="{2B134D51-148C-4CD8-B145-B5031B5E5EAD}"/>
          </ac:picMkLst>
        </pc:picChg>
        <pc:picChg chg="add del mod">
          <ac:chgData name="Kruijf, Joost de" userId="8ddfa20f-57fc-4eee-b012-ebbc1a52c67b" providerId="ADAL" clId="{0C0C7547-0CD3-4167-A89D-D24FBD2F06C1}" dt="2021-09-20T10:00:34.305" v="372"/>
          <ac:picMkLst>
            <pc:docMk/>
            <pc:sldMk cId="4078271203" sldId="304"/>
            <ac:picMk id="21" creationId="{830DACD9-E006-4B7B-97E1-FDC211FFBB1A}"/>
          </ac:picMkLst>
        </pc:picChg>
        <pc:picChg chg="add mod">
          <ac:chgData name="Kruijf, Joost de" userId="8ddfa20f-57fc-4eee-b012-ebbc1a52c67b" providerId="ADAL" clId="{0C0C7547-0CD3-4167-A89D-D24FBD2F06C1}" dt="2021-09-20T10:01:16.329" v="391" actId="164"/>
          <ac:picMkLst>
            <pc:docMk/>
            <pc:sldMk cId="4078271203" sldId="304"/>
            <ac:picMk id="24" creationId="{3248A8E0-3567-47EB-8240-1D43C95725DC}"/>
          </ac:picMkLst>
        </pc:picChg>
      </pc:sldChg>
      <pc:sldChg chg="modSp del mod">
        <pc:chgData name="Kruijf, Joost de" userId="8ddfa20f-57fc-4eee-b012-ebbc1a52c67b" providerId="ADAL" clId="{0C0C7547-0CD3-4167-A89D-D24FBD2F06C1}" dt="2021-09-20T10:16:44.931" v="514" actId="47"/>
        <pc:sldMkLst>
          <pc:docMk/>
          <pc:sldMk cId="22534631" sldId="308"/>
        </pc:sldMkLst>
        <pc:picChg chg="mod">
          <ac:chgData name="Kruijf, Joost de" userId="8ddfa20f-57fc-4eee-b012-ebbc1a52c67b" providerId="ADAL" clId="{0C0C7547-0CD3-4167-A89D-D24FBD2F06C1}" dt="2021-09-20T10:16:36.060" v="511" actId="1076"/>
          <ac:picMkLst>
            <pc:docMk/>
            <pc:sldMk cId="22534631" sldId="308"/>
            <ac:picMk id="5" creationId="{BDB2EFD9-8A82-BC46-8B53-27E395FABC90}"/>
          </ac:picMkLst>
        </pc:picChg>
      </pc:sldChg>
      <pc:sldChg chg="modSp mod">
        <pc:chgData name="Kruijf, Joost de" userId="8ddfa20f-57fc-4eee-b012-ebbc1a52c67b" providerId="ADAL" clId="{0C0C7547-0CD3-4167-A89D-D24FBD2F06C1}" dt="2021-09-20T10:09:33.343" v="478" actId="1076"/>
        <pc:sldMkLst>
          <pc:docMk/>
          <pc:sldMk cId="1375007099" sldId="309"/>
        </pc:sldMkLst>
        <pc:picChg chg="mod">
          <ac:chgData name="Kruijf, Joost de" userId="8ddfa20f-57fc-4eee-b012-ebbc1a52c67b" providerId="ADAL" clId="{0C0C7547-0CD3-4167-A89D-D24FBD2F06C1}" dt="2021-09-20T10:09:33.343" v="478" actId="1076"/>
          <ac:picMkLst>
            <pc:docMk/>
            <pc:sldMk cId="1375007099" sldId="309"/>
            <ac:picMk id="8" creationId="{76E0A25A-318B-854B-9570-605F4C922AA3}"/>
          </ac:picMkLst>
        </pc:picChg>
      </pc:sldChg>
      <pc:sldChg chg="ord">
        <pc:chgData name="Kruijf, Joost de" userId="8ddfa20f-57fc-4eee-b012-ebbc1a52c67b" providerId="ADAL" clId="{0C0C7547-0CD3-4167-A89D-D24FBD2F06C1}" dt="2021-09-20T10:15:54.246" v="508"/>
        <pc:sldMkLst>
          <pc:docMk/>
          <pc:sldMk cId="1144920365" sldId="310"/>
        </pc:sldMkLst>
      </pc:sldChg>
      <pc:sldChg chg="addSp delSp modSp del mod">
        <pc:chgData name="Kruijf, Joost de" userId="8ddfa20f-57fc-4eee-b012-ebbc1a52c67b" providerId="ADAL" clId="{0C0C7547-0CD3-4167-A89D-D24FBD2F06C1}" dt="2021-09-20T10:41:17.562" v="1161" actId="47"/>
        <pc:sldMkLst>
          <pc:docMk/>
          <pc:sldMk cId="1162573432" sldId="311"/>
        </pc:sldMkLst>
        <pc:picChg chg="add del mod">
          <ac:chgData name="Kruijf, Joost de" userId="8ddfa20f-57fc-4eee-b012-ebbc1a52c67b" providerId="ADAL" clId="{0C0C7547-0CD3-4167-A89D-D24FBD2F06C1}" dt="2021-09-20T10:14:37.984" v="506" actId="478"/>
          <ac:picMkLst>
            <pc:docMk/>
            <pc:sldMk cId="1162573432" sldId="311"/>
            <ac:picMk id="7" creationId="{14627B92-4079-4176-95E4-6C512EC616FF}"/>
          </ac:picMkLst>
        </pc:picChg>
      </pc:sldChg>
      <pc:sldChg chg="del">
        <pc:chgData name="Kruijf, Joost de" userId="8ddfa20f-57fc-4eee-b012-ebbc1a52c67b" providerId="ADAL" clId="{0C0C7547-0CD3-4167-A89D-D24FBD2F06C1}" dt="2021-09-20T10:41:41.768" v="1162" actId="47"/>
        <pc:sldMkLst>
          <pc:docMk/>
          <pc:sldMk cId="1445178522" sldId="312"/>
        </pc:sldMkLst>
      </pc:sldChg>
      <pc:sldChg chg="del">
        <pc:chgData name="Kruijf, Joost de" userId="8ddfa20f-57fc-4eee-b012-ebbc1a52c67b" providerId="ADAL" clId="{0C0C7547-0CD3-4167-A89D-D24FBD2F06C1}" dt="2021-09-20T10:11:21.404" v="492" actId="47"/>
        <pc:sldMkLst>
          <pc:docMk/>
          <pc:sldMk cId="3874815103" sldId="313"/>
        </pc:sldMkLst>
      </pc:sldChg>
      <pc:sldChg chg="del">
        <pc:chgData name="Kruijf, Joost de" userId="8ddfa20f-57fc-4eee-b012-ebbc1a52c67b" providerId="ADAL" clId="{0C0C7547-0CD3-4167-A89D-D24FBD2F06C1}" dt="2021-09-20T10:49:24.831" v="1284" actId="47"/>
        <pc:sldMkLst>
          <pc:docMk/>
          <pc:sldMk cId="3327694530" sldId="314"/>
        </pc:sldMkLst>
      </pc:sldChg>
      <pc:sldChg chg="ord">
        <pc:chgData name="Kruijf, Joost de" userId="8ddfa20f-57fc-4eee-b012-ebbc1a52c67b" providerId="ADAL" clId="{0C0C7547-0CD3-4167-A89D-D24FBD2F06C1}" dt="2021-09-20T10:42:10.058" v="1166"/>
        <pc:sldMkLst>
          <pc:docMk/>
          <pc:sldMk cId="140809271" sldId="315"/>
        </pc:sldMkLst>
      </pc:sldChg>
      <pc:sldChg chg="del">
        <pc:chgData name="Kruijf, Joost de" userId="8ddfa20f-57fc-4eee-b012-ebbc1a52c67b" providerId="ADAL" clId="{0C0C7547-0CD3-4167-A89D-D24FBD2F06C1}" dt="2021-09-20T10:49:31.192" v="1286" actId="47"/>
        <pc:sldMkLst>
          <pc:docMk/>
          <pc:sldMk cId="2745779210" sldId="316"/>
        </pc:sldMkLst>
      </pc:sldChg>
      <pc:sldChg chg="ord">
        <pc:chgData name="Kruijf, Joost de" userId="8ddfa20f-57fc-4eee-b012-ebbc1a52c67b" providerId="ADAL" clId="{0C0C7547-0CD3-4167-A89D-D24FBD2F06C1}" dt="2021-09-20T10:50:20.969" v="1291"/>
        <pc:sldMkLst>
          <pc:docMk/>
          <pc:sldMk cId="1773298196" sldId="317"/>
        </pc:sldMkLst>
      </pc:sldChg>
      <pc:sldChg chg="del">
        <pc:chgData name="Kruijf, Joost de" userId="8ddfa20f-57fc-4eee-b012-ebbc1a52c67b" providerId="ADAL" clId="{0C0C7547-0CD3-4167-A89D-D24FBD2F06C1}" dt="2021-09-20T10:49:45.519" v="1287" actId="47"/>
        <pc:sldMkLst>
          <pc:docMk/>
          <pc:sldMk cId="198504100" sldId="318"/>
        </pc:sldMkLst>
      </pc:sldChg>
      <pc:sldChg chg="del">
        <pc:chgData name="Kruijf, Joost de" userId="8ddfa20f-57fc-4eee-b012-ebbc1a52c67b" providerId="ADAL" clId="{0C0C7547-0CD3-4167-A89D-D24FBD2F06C1}" dt="2021-09-20T10:49:55.826" v="1288" actId="47"/>
        <pc:sldMkLst>
          <pc:docMk/>
          <pc:sldMk cId="3381491566" sldId="319"/>
        </pc:sldMkLst>
      </pc:sldChg>
      <pc:sldChg chg="del">
        <pc:chgData name="Kruijf, Joost de" userId="8ddfa20f-57fc-4eee-b012-ebbc1a52c67b" providerId="ADAL" clId="{0C0C7547-0CD3-4167-A89D-D24FBD2F06C1}" dt="2021-09-20T10:50:05.447" v="1289" actId="47"/>
        <pc:sldMkLst>
          <pc:docMk/>
          <pc:sldMk cId="2064167182" sldId="320"/>
        </pc:sldMkLst>
      </pc:sldChg>
      <pc:sldChg chg="del">
        <pc:chgData name="Kruijf, Joost de" userId="8ddfa20f-57fc-4eee-b012-ebbc1a52c67b" providerId="ADAL" clId="{0C0C7547-0CD3-4167-A89D-D24FBD2F06C1}" dt="2021-09-20T10:58:56.011" v="1406" actId="47"/>
        <pc:sldMkLst>
          <pc:docMk/>
          <pc:sldMk cId="667878673" sldId="321"/>
        </pc:sldMkLst>
      </pc:sldChg>
      <pc:sldChg chg="del">
        <pc:chgData name="Kruijf, Joost de" userId="8ddfa20f-57fc-4eee-b012-ebbc1a52c67b" providerId="ADAL" clId="{0C0C7547-0CD3-4167-A89D-D24FBD2F06C1}" dt="2021-09-20T10:58:59.400" v="1407" actId="47"/>
        <pc:sldMkLst>
          <pc:docMk/>
          <pc:sldMk cId="3756126370" sldId="322"/>
        </pc:sldMkLst>
      </pc:sldChg>
      <pc:sldChg chg="del">
        <pc:chgData name="Kruijf, Joost de" userId="8ddfa20f-57fc-4eee-b012-ebbc1a52c67b" providerId="ADAL" clId="{0C0C7547-0CD3-4167-A89D-D24FBD2F06C1}" dt="2021-09-20T10:58:54.007" v="1405" actId="47"/>
        <pc:sldMkLst>
          <pc:docMk/>
          <pc:sldMk cId="782047422" sldId="323"/>
        </pc:sldMkLst>
      </pc:sldChg>
      <pc:sldChg chg="del">
        <pc:chgData name="Kruijf, Joost de" userId="8ddfa20f-57fc-4eee-b012-ebbc1a52c67b" providerId="ADAL" clId="{0C0C7547-0CD3-4167-A89D-D24FBD2F06C1}" dt="2021-09-20T10:01:56.734" v="395" actId="47"/>
        <pc:sldMkLst>
          <pc:docMk/>
          <pc:sldMk cId="2374348292" sldId="324"/>
        </pc:sldMkLst>
      </pc:sldChg>
      <pc:sldChg chg="del">
        <pc:chgData name="Kruijf, Joost de" userId="8ddfa20f-57fc-4eee-b012-ebbc1a52c67b" providerId="ADAL" clId="{0C0C7547-0CD3-4167-A89D-D24FBD2F06C1}" dt="2021-09-20T10:49:26" v="1285" actId="47"/>
        <pc:sldMkLst>
          <pc:docMk/>
          <pc:sldMk cId="1542823887" sldId="325"/>
        </pc:sldMkLst>
      </pc:sldChg>
      <pc:sldChg chg="del">
        <pc:chgData name="Kruijf, Joost de" userId="8ddfa20f-57fc-4eee-b012-ebbc1a52c67b" providerId="ADAL" clId="{0C0C7547-0CD3-4167-A89D-D24FBD2F06C1}" dt="2021-09-20T10:58:52.889" v="1404" actId="47"/>
        <pc:sldMkLst>
          <pc:docMk/>
          <pc:sldMk cId="203131849" sldId="326"/>
        </pc:sldMkLst>
      </pc:sldChg>
      <pc:sldChg chg="addSp delSp modSp add mod delAnim modAnim">
        <pc:chgData name="Kruijf, Joost de" userId="8ddfa20f-57fc-4eee-b012-ebbc1a52c67b" providerId="ADAL" clId="{0C0C7547-0CD3-4167-A89D-D24FBD2F06C1}" dt="2021-09-20T10:27:49.857" v="832" actId="20577"/>
        <pc:sldMkLst>
          <pc:docMk/>
          <pc:sldMk cId="2803484418" sldId="327"/>
        </pc:sldMkLst>
        <pc:spChg chg="add del mod">
          <ac:chgData name="Kruijf, Joost de" userId="8ddfa20f-57fc-4eee-b012-ebbc1a52c67b" providerId="ADAL" clId="{0C0C7547-0CD3-4167-A89D-D24FBD2F06C1}" dt="2021-09-20T10:03:07.268" v="398" actId="478"/>
          <ac:spMkLst>
            <pc:docMk/>
            <pc:sldMk cId="2803484418" sldId="327"/>
            <ac:spMk id="5" creationId="{745E64CF-E305-4E05-B563-8CAA8BDB0644}"/>
          </ac:spMkLst>
        </pc:spChg>
        <pc:spChg chg="mod ord">
          <ac:chgData name="Kruijf, Joost de" userId="8ddfa20f-57fc-4eee-b012-ebbc1a52c67b" providerId="ADAL" clId="{0C0C7547-0CD3-4167-A89D-D24FBD2F06C1}" dt="2021-09-20T10:11:34.615" v="495" actId="1076"/>
          <ac:spMkLst>
            <pc:docMk/>
            <pc:sldMk cId="2803484418" sldId="327"/>
            <ac:spMk id="6" creationId="{17472B0A-612C-42C6-8483-B517E854493D}"/>
          </ac:spMkLst>
        </pc:spChg>
        <pc:spChg chg="mod ord">
          <ac:chgData name="Kruijf, Joost de" userId="8ddfa20f-57fc-4eee-b012-ebbc1a52c67b" providerId="ADAL" clId="{0C0C7547-0CD3-4167-A89D-D24FBD2F06C1}" dt="2021-09-20T10:05:31.604" v="421" actId="1076"/>
          <ac:spMkLst>
            <pc:docMk/>
            <pc:sldMk cId="2803484418" sldId="327"/>
            <ac:spMk id="7" creationId="{156DDB33-4676-004B-A5B4-530BC3DE0878}"/>
          </ac:spMkLst>
        </pc:spChg>
        <pc:spChg chg="del">
          <ac:chgData name="Kruijf, Joost de" userId="8ddfa20f-57fc-4eee-b012-ebbc1a52c67b" providerId="ADAL" clId="{0C0C7547-0CD3-4167-A89D-D24FBD2F06C1}" dt="2021-09-20T10:03:03.701" v="397" actId="478"/>
          <ac:spMkLst>
            <pc:docMk/>
            <pc:sldMk cId="2803484418" sldId="327"/>
            <ac:spMk id="8" creationId="{488A8AA6-5579-498E-A8B9-85B4A891F19F}"/>
          </ac:spMkLst>
        </pc:spChg>
        <pc:spChg chg="add del mod">
          <ac:chgData name="Kruijf, Joost de" userId="8ddfa20f-57fc-4eee-b012-ebbc1a52c67b" providerId="ADAL" clId="{0C0C7547-0CD3-4167-A89D-D24FBD2F06C1}" dt="2021-09-20T10:04:26.066" v="406" actId="478"/>
          <ac:spMkLst>
            <pc:docMk/>
            <pc:sldMk cId="2803484418" sldId="327"/>
            <ac:spMk id="13" creationId="{30F3F445-7BE4-4E10-9E6E-5E002A5C6635}"/>
          </ac:spMkLst>
        </pc:spChg>
        <pc:spChg chg="del">
          <ac:chgData name="Kruijf, Joost de" userId="8ddfa20f-57fc-4eee-b012-ebbc1a52c67b" providerId="ADAL" clId="{0C0C7547-0CD3-4167-A89D-D24FBD2F06C1}" dt="2021-09-20T10:03:03.701" v="397" actId="478"/>
          <ac:spMkLst>
            <pc:docMk/>
            <pc:sldMk cId="2803484418" sldId="327"/>
            <ac:spMk id="14" creationId="{AE69ABC4-D211-4BFD-AB8B-450F40C297B3}"/>
          </ac:spMkLst>
        </pc:spChg>
        <pc:spChg chg="add del">
          <ac:chgData name="Kruijf, Joost de" userId="8ddfa20f-57fc-4eee-b012-ebbc1a52c67b" providerId="ADAL" clId="{0C0C7547-0CD3-4167-A89D-D24FBD2F06C1}" dt="2021-09-20T10:04:16.454" v="402"/>
          <ac:spMkLst>
            <pc:docMk/>
            <pc:sldMk cId="2803484418" sldId="327"/>
            <ac:spMk id="17" creationId="{FB3C14AC-E86B-4BFF-A6C3-47ED94B12DC5}"/>
          </ac:spMkLst>
        </pc:spChg>
        <pc:spChg chg="add mod">
          <ac:chgData name="Kruijf, Joost de" userId="8ddfa20f-57fc-4eee-b012-ebbc1a52c67b" providerId="ADAL" clId="{0C0C7547-0CD3-4167-A89D-D24FBD2F06C1}" dt="2021-09-20T10:23:28.538" v="724" actId="1076"/>
          <ac:spMkLst>
            <pc:docMk/>
            <pc:sldMk cId="2803484418" sldId="327"/>
            <ac:spMk id="21" creationId="{F5138E31-0E34-4BC5-8360-E681CA4E22AB}"/>
          </ac:spMkLst>
        </pc:spChg>
        <pc:spChg chg="add mod">
          <ac:chgData name="Kruijf, Joost de" userId="8ddfa20f-57fc-4eee-b012-ebbc1a52c67b" providerId="ADAL" clId="{0C0C7547-0CD3-4167-A89D-D24FBD2F06C1}" dt="2021-09-20T10:27:49.857" v="832" actId="20577"/>
          <ac:spMkLst>
            <pc:docMk/>
            <pc:sldMk cId="2803484418" sldId="327"/>
            <ac:spMk id="22" creationId="{6DDC1A63-8F31-4918-8849-A06F2338EC6E}"/>
          </ac:spMkLst>
        </pc:spChg>
        <pc:spChg chg="add mod">
          <ac:chgData name="Kruijf, Joost de" userId="8ddfa20f-57fc-4eee-b012-ebbc1a52c67b" providerId="ADAL" clId="{0C0C7547-0CD3-4167-A89D-D24FBD2F06C1}" dt="2021-09-20T10:07:33.923" v="475" actId="20577"/>
          <ac:spMkLst>
            <pc:docMk/>
            <pc:sldMk cId="2803484418" sldId="327"/>
            <ac:spMk id="23" creationId="{8CFD5682-CB8F-40E4-953D-CF82DE20D4DC}"/>
          </ac:spMkLst>
        </pc:spChg>
        <pc:grpChg chg="del">
          <ac:chgData name="Kruijf, Joost de" userId="8ddfa20f-57fc-4eee-b012-ebbc1a52c67b" providerId="ADAL" clId="{0C0C7547-0CD3-4167-A89D-D24FBD2F06C1}" dt="2021-09-20T10:03:03.701" v="397" actId="478"/>
          <ac:grpSpMkLst>
            <pc:docMk/>
            <pc:sldMk cId="2803484418" sldId="327"/>
            <ac:grpSpMk id="9" creationId="{CF01F375-811E-49B7-9DC0-17644169202D}"/>
          </ac:grpSpMkLst>
        </pc:grpChg>
        <pc:grpChg chg="del">
          <ac:chgData name="Kruijf, Joost de" userId="8ddfa20f-57fc-4eee-b012-ebbc1a52c67b" providerId="ADAL" clId="{0C0C7547-0CD3-4167-A89D-D24FBD2F06C1}" dt="2021-09-20T10:03:03.701" v="397" actId="478"/>
          <ac:grpSpMkLst>
            <pc:docMk/>
            <pc:sldMk cId="2803484418" sldId="327"/>
            <ac:grpSpMk id="25" creationId="{0160E52A-1DB8-41CA-BBE1-D727E630D57C}"/>
          </ac:grpSpMkLst>
        </pc:grpChg>
        <pc:grpChg chg="add mod">
          <ac:chgData name="Kruijf, Joost de" userId="8ddfa20f-57fc-4eee-b012-ebbc1a52c67b" providerId="ADAL" clId="{0C0C7547-0CD3-4167-A89D-D24FBD2F06C1}" dt="2021-09-20T10:23:49.504" v="797" actId="1035"/>
          <ac:grpSpMkLst>
            <pc:docMk/>
            <pc:sldMk cId="2803484418" sldId="327"/>
            <ac:grpSpMk id="27" creationId="{DAC758BC-9BC7-4795-B39F-06FBB751D4F1}"/>
          </ac:grpSpMkLst>
        </pc:grpChg>
        <pc:picChg chg="del">
          <ac:chgData name="Kruijf, Joost de" userId="8ddfa20f-57fc-4eee-b012-ebbc1a52c67b" providerId="ADAL" clId="{0C0C7547-0CD3-4167-A89D-D24FBD2F06C1}" dt="2021-09-20T10:03:03.701" v="397" actId="478"/>
          <ac:picMkLst>
            <pc:docMk/>
            <pc:sldMk cId="2803484418" sldId="327"/>
            <ac:picMk id="2" creationId="{9D0D1D39-5E33-40CC-8FA5-F9426C7D65E3}"/>
          </ac:picMkLst>
        </pc:picChg>
        <pc:picChg chg="add del">
          <ac:chgData name="Kruijf, Joost de" userId="8ddfa20f-57fc-4eee-b012-ebbc1a52c67b" providerId="ADAL" clId="{0C0C7547-0CD3-4167-A89D-D24FBD2F06C1}" dt="2021-09-20T10:04:27.029" v="407" actId="478"/>
          <ac:picMkLst>
            <pc:docMk/>
            <pc:sldMk cId="2803484418" sldId="327"/>
            <ac:picMk id="15" creationId="{D00D117A-613C-4C73-8A9C-CBB98AAC668A}"/>
          </ac:picMkLst>
        </pc:picChg>
        <pc:picChg chg="add mod modCrop">
          <ac:chgData name="Kruijf, Joost de" userId="8ddfa20f-57fc-4eee-b012-ebbc1a52c67b" providerId="ADAL" clId="{0C0C7547-0CD3-4167-A89D-D24FBD2F06C1}" dt="2021-09-20T10:05:20.508" v="418" actId="732"/>
          <ac:picMkLst>
            <pc:docMk/>
            <pc:sldMk cId="2803484418" sldId="327"/>
            <ac:picMk id="19" creationId="{704D3869-A6E1-4FBF-B532-1C86FB371CFA}"/>
          </ac:picMkLst>
        </pc:picChg>
        <pc:picChg chg="add del mod">
          <ac:chgData name="Kruijf, Joost de" userId="8ddfa20f-57fc-4eee-b012-ebbc1a52c67b" providerId="ADAL" clId="{0C0C7547-0CD3-4167-A89D-D24FBD2F06C1}" dt="2021-09-20T10:20:58.541" v="601" actId="478"/>
          <ac:picMkLst>
            <pc:docMk/>
            <pc:sldMk cId="2803484418" sldId="327"/>
            <ac:picMk id="26" creationId="{3ECBE6B9-DF0A-4E0C-9A0E-45D4BC867D34}"/>
          </ac:picMkLst>
        </pc:picChg>
      </pc:sldChg>
      <pc:sldChg chg="addSp delSp modSp add mod ord">
        <pc:chgData name="Kruijf, Joost de" userId="8ddfa20f-57fc-4eee-b012-ebbc1a52c67b" providerId="ADAL" clId="{0C0C7547-0CD3-4167-A89D-D24FBD2F06C1}" dt="2021-09-20T10:41:00.952" v="1160" actId="122"/>
        <pc:sldMkLst>
          <pc:docMk/>
          <pc:sldMk cId="3977591245" sldId="328"/>
        </pc:sldMkLst>
        <pc:spChg chg="del">
          <ac:chgData name="Kruijf, Joost de" userId="8ddfa20f-57fc-4eee-b012-ebbc1a52c67b" providerId="ADAL" clId="{0C0C7547-0CD3-4167-A89D-D24FBD2F06C1}" dt="2021-09-20T10:11:17.797" v="491" actId="478"/>
          <ac:spMkLst>
            <pc:docMk/>
            <pc:sldMk cId="3977591245" sldId="328"/>
            <ac:spMk id="6" creationId="{17472B0A-612C-42C6-8483-B517E854493D}"/>
          </ac:spMkLst>
        </pc:spChg>
        <pc:spChg chg="mod ord">
          <ac:chgData name="Kruijf, Joost de" userId="8ddfa20f-57fc-4eee-b012-ebbc1a52c67b" providerId="ADAL" clId="{0C0C7547-0CD3-4167-A89D-D24FBD2F06C1}" dt="2021-09-20T10:10:37.554" v="485" actId="1076"/>
          <ac:spMkLst>
            <pc:docMk/>
            <pc:sldMk cId="3977591245" sldId="328"/>
            <ac:spMk id="7" creationId="{156DDB33-4676-004B-A5B4-530BC3DE0878}"/>
          </ac:spMkLst>
        </pc:spChg>
        <pc:spChg chg="add mod">
          <ac:chgData name="Kruijf, Joost de" userId="8ddfa20f-57fc-4eee-b012-ebbc1a52c67b" providerId="ADAL" clId="{0C0C7547-0CD3-4167-A89D-D24FBD2F06C1}" dt="2021-09-20T10:41:00.952" v="1160" actId="122"/>
          <ac:spMkLst>
            <pc:docMk/>
            <pc:sldMk cId="3977591245" sldId="328"/>
            <ac:spMk id="9" creationId="{9702A23A-7956-4F97-9ABE-E42DF2A08674}"/>
          </ac:spMkLst>
        </pc:spChg>
        <pc:spChg chg="add mod">
          <ac:chgData name="Kruijf, Joost de" userId="8ddfa20f-57fc-4eee-b012-ebbc1a52c67b" providerId="ADAL" clId="{0C0C7547-0CD3-4167-A89D-D24FBD2F06C1}" dt="2021-09-20T10:11:05.588" v="490"/>
          <ac:spMkLst>
            <pc:docMk/>
            <pc:sldMk cId="3977591245" sldId="328"/>
            <ac:spMk id="10" creationId="{7CCCDF51-DA69-4808-85D1-6D9F0EDBE2ED}"/>
          </ac:spMkLst>
        </pc:spChg>
        <pc:picChg chg="add mod">
          <ac:chgData name="Kruijf, Joost de" userId="8ddfa20f-57fc-4eee-b012-ebbc1a52c67b" providerId="ADAL" clId="{0C0C7547-0CD3-4167-A89D-D24FBD2F06C1}" dt="2021-09-20T10:10:24.120" v="483"/>
          <ac:picMkLst>
            <pc:docMk/>
            <pc:sldMk cId="3977591245" sldId="328"/>
            <ac:picMk id="8" creationId="{0BA82A48-0E71-4641-9534-D4559F20EA2A}"/>
          </ac:picMkLst>
        </pc:picChg>
        <pc:picChg chg="del">
          <ac:chgData name="Kruijf, Joost de" userId="8ddfa20f-57fc-4eee-b012-ebbc1a52c67b" providerId="ADAL" clId="{0C0C7547-0CD3-4167-A89D-D24FBD2F06C1}" dt="2021-09-20T10:10:20.081" v="482" actId="478"/>
          <ac:picMkLst>
            <pc:docMk/>
            <pc:sldMk cId="3977591245" sldId="328"/>
            <ac:picMk id="19" creationId="{704D3869-A6E1-4FBF-B532-1C86FB371CFA}"/>
          </ac:picMkLst>
        </pc:picChg>
      </pc:sldChg>
      <pc:sldChg chg="addSp delSp modSp add mod modAnim">
        <pc:chgData name="Kruijf, Joost de" userId="8ddfa20f-57fc-4eee-b012-ebbc1a52c67b" providerId="ADAL" clId="{0C0C7547-0CD3-4167-A89D-D24FBD2F06C1}" dt="2021-09-20T10:39:18.639" v="1093" actId="20577"/>
        <pc:sldMkLst>
          <pc:docMk/>
          <pc:sldMk cId="2278815688" sldId="329"/>
        </pc:sldMkLst>
        <pc:spChg chg="mod">
          <ac:chgData name="Kruijf, Joost de" userId="8ddfa20f-57fc-4eee-b012-ebbc1a52c67b" providerId="ADAL" clId="{0C0C7547-0CD3-4167-A89D-D24FBD2F06C1}" dt="2021-09-20T10:20:47.299" v="600" actId="14100"/>
          <ac:spMkLst>
            <pc:docMk/>
            <pc:sldMk cId="2278815688" sldId="329"/>
            <ac:spMk id="7" creationId="{156DDB33-4676-004B-A5B4-530BC3DE0878}"/>
          </ac:spMkLst>
        </pc:spChg>
        <pc:spChg chg="mod">
          <ac:chgData name="Kruijf, Joost de" userId="8ddfa20f-57fc-4eee-b012-ebbc1a52c67b" providerId="ADAL" clId="{0C0C7547-0CD3-4167-A89D-D24FBD2F06C1}" dt="2021-09-20T10:34:56.280" v="921" actId="14100"/>
          <ac:spMkLst>
            <pc:docMk/>
            <pc:sldMk cId="2278815688" sldId="329"/>
            <ac:spMk id="10" creationId="{2AF3FB42-6F7C-4DD9-BA44-A41B84BF4324}"/>
          </ac:spMkLst>
        </pc:spChg>
        <pc:spChg chg="mod">
          <ac:chgData name="Kruijf, Joost de" userId="8ddfa20f-57fc-4eee-b012-ebbc1a52c67b" providerId="ADAL" clId="{0C0C7547-0CD3-4167-A89D-D24FBD2F06C1}" dt="2021-09-20T10:37:12.214" v="1033" actId="20577"/>
          <ac:spMkLst>
            <pc:docMk/>
            <pc:sldMk cId="2278815688" sldId="329"/>
            <ac:spMk id="11" creationId="{FA69D01A-55EA-4838-A053-C5F598BDA293}"/>
          </ac:spMkLst>
        </pc:spChg>
        <pc:spChg chg="add del mod">
          <ac:chgData name="Kruijf, Joost de" userId="8ddfa20f-57fc-4eee-b012-ebbc1a52c67b" providerId="ADAL" clId="{0C0C7547-0CD3-4167-A89D-D24FBD2F06C1}" dt="2021-09-20T10:37:34.498" v="1034" actId="164"/>
          <ac:spMkLst>
            <pc:docMk/>
            <pc:sldMk cId="2278815688" sldId="329"/>
            <ac:spMk id="13" creationId="{896EE55E-3830-446B-8EE2-34F291280855}"/>
          </ac:spMkLst>
        </pc:spChg>
        <pc:spChg chg="add del mod">
          <ac:chgData name="Kruijf, Joost de" userId="8ddfa20f-57fc-4eee-b012-ebbc1a52c67b" providerId="ADAL" clId="{0C0C7547-0CD3-4167-A89D-D24FBD2F06C1}" dt="2021-09-20T10:28:41.903" v="873" actId="478"/>
          <ac:spMkLst>
            <pc:docMk/>
            <pc:sldMk cId="2278815688" sldId="329"/>
            <ac:spMk id="14" creationId="{EBE2B465-5865-4943-B158-4B0ABD9110E7}"/>
          </ac:spMkLst>
        </pc:spChg>
        <pc:spChg chg="del">
          <ac:chgData name="Kruijf, Joost de" userId="8ddfa20f-57fc-4eee-b012-ebbc1a52c67b" providerId="ADAL" clId="{0C0C7547-0CD3-4167-A89D-D24FBD2F06C1}" dt="2021-09-20T10:19:09.709" v="528" actId="478"/>
          <ac:spMkLst>
            <pc:docMk/>
            <pc:sldMk cId="2278815688" sldId="329"/>
            <ac:spMk id="16" creationId="{C3CA7256-271A-4C0C-B315-49B43C95E0CE}"/>
          </ac:spMkLst>
        </pc:spChg>
        <pc:spChg chg="add mod">
          <ac:chgData name="Kruijf, Joost de" userId="8ddfa20f-57fc-4eee-b012-ebbc1a52c67b" providerId="ADAL" clId="{0C0C7547-0CD3-4167-A89D-D24FBD2F06C1}" dt="2021-09-20T10:37:34.498" v="1034" actId="164"/>
          <ac:spMkLst>
            <pc:docMk/>
            <pc:sldMk cId="2278815688" sldId="329"/>
            <ac:spMk id="17" creationId="{C793A48F-92DE-4D09-AF67-50C520DF4FCA}"/>
          </ac:spMkLst>
        </pc:spChg>
        <pc:spChg chg="add mod">
          <ac:chgData name="Kruijf, Joost de" userId="8ddfa20f-57fc-4eee-b012-ebbc1a52c67b" providerId="ADAL" clId="{0C0C7547-0CD3-4167-A89D-D24FBD2F06C1}" dt="2021-09-20T10:39:18.639" v="1093" actId="20577"/>
          <ac:spMkLst>
            <pc:docMk/>
            <pc:sldMk cId="2278815688" sldId="329"/>
            <ac:spMk id="20" creationId="{A6C1BA29-98DD-42A4-B040-F704110BD2D5}"/>
          </ac:spMkLst>
        </pc:spChg>
        <pc:spChg chg="mod">
          <ac:chgData name="Kruijf, Joost de" userId="8ddfa20f-57fc-4eee-b012-ebbc1a52c67b" providerId="ADAL" clId="{0C0C7547-0CD3-4167-A89D-D24FBD2F06C1}" dt="2021-09-20T10:28:47.605" v="874" actId="1076"/>
          <ac:spMkLst>
            <pc:docMk/>
            <pc:sldMk cId="2278815688" sldId="329"/>
            <ac:spMk id="23" creationId="{8CFD5682-CB8F-40E4-953D-CF82DE20D4DC}"/>
          </ac:spMkLst>
        </pc:spChg>
        <pc:grpChg chg="add mod">
          <ac:chgData name="Kruijf, Joost de" userId="8ddfa20f-57fc-4eee-b012-ebbc1a52c67b" providerId="ADAL" clId="{0C0C7547-0CD3-4167-A89D-D24FBD2F06C1}" dt="2021-09-20T10:37:34.498" v="1034" actId="164"/>
          <ac:grpSpMkLst>
            <pc:docMk/>
            <pc:sldMk cId="2278815688" sldId="329"/>
            <ac:grpSpMk id="2" creationId="{63F8B066-1DE4-45AC-BFBB-367F77AC0C5C}"/>
          </ac:grpSpMkLst>
        </pc:grpChg>
        <pc:grpChg chg="add mod">
          <ac:chgData name="Kruijf, Joost de" userId="8ddfa20f-57fc-4eee-b012-ebbc1a52c67b" providerId="ADAL" clId="{0C0C7547-0CD3-4167-A89D-D24FBD2F06C1}" dt="2021-09-20T10:37:34.498" v="1034" actId="164"/>
          <ac:grpSpMkLst>
            <pc:docMk/>
            <pc:sldMk cId="2278815688" sldId="329"/>
            <ac:grpSpMk id="9" creationId="{C42BA825-156C-4CDD-9C4D-FB72AC37440C}"/>
          </ac:grpSpMkLst>
        </pc:grpChg>
        <pc:picChg chg="add del mod">
          <ac:chgData name="Kruijf, Joost de" userId="8ddfa20f-57fc-4eee-b012-ebbc1a52c67b" providerId="ADAL" clId="{0C0C7547-0CD3-4167-A89D-D24FBD2F06C1}" dt="2021-09-20T10:33:12.258" v="904" actId="478"/>
          <ac:picMkLst>
            <pc:docMk/>
            <pc:sldMk cId="2278815688" sldId="329"/>
            <ac:picMk id="12" creationId="{DC523B04-6C15-4C33-A5ED-D0460D3A36BF}"/>
          </ac:picMkLst>
        </pc:picChg>
        <pc:picChg chg="add del mod">
          <ac:chgData name="Kruijf, Joost de" userId="8ddfa20f-57fc-4eee-b012-ebbc1a52c67b" providerId="ADAL" clId="{0C0C7547-0CD3-4167-A89D-D24FBD2F06C1}" dt="2021-09-20T10:29:38.007" v="883" actId="478"/>
          <ac:picMkLst>
            <pc:docMk/>
            <pc:sldMk cId="2278815688" sldId="329"/>
            <ac:picMk id="15" creationId="{0A36A2FA-B7F4-4CA9-A1A9-06B5FC2B6E17}"/>
          </ac:picMkLst>
        </pc:picChg>
        <pc:picChg chg="add mod">
          <ac:chgData name="Kruijf, Joost de" userId="8ddfa20f-57fc-4eee-b012-ebbc1a52c67b" providerId="ADAL" clId="{0C0C7547-0CD3-4167-A89D-D24FBD2F06C1}" dt="2021-09-20T10:37:34.498" v="1034" actId="164"/>
          <ac:picMkLst>
            <pc:docMk/>
            <pc:sldMk cId="2278815688" sldId="329"/>
            <ac:picMk id="18" creationId="{0513CF49-C9B0-4D67-999E-74486885C139}"/>
          </ac:picMkLst>
        </pc:picChg>
        <pc:picChg chg="del">
          <ac:chgData name="Kruijf, Joost de" userId="8ddfa20f-57fc-4eee-b012-ebbc1a52c67b" providerId="ADAL" clId="{0C0C7547-0CD3-4167-A89D-D24FBD2F06C1}" dt="2021-09-20T10:18:21.391" v="518" actId="478"/>
          <ac:picMkLst>
            <pc:docMk/>
            <pc:sldMk cId="2278815688" sldId="329"/>
            <ac:picMk id="19" creationId="{704D3869-A6E1-4FBF-B532-1C86FB371CFA}"/>
          </ac:picMkLst>
        </pc:picChg>
        <pc:picChg chg="mod ord modCrop">
          <ac:chgData name="Kruijf, Joost de" userId="8ddfa20f-57fc-4eee-b012-ebbc1a52c67b" providerId="ADAL" clId="{0C0C7547-0CD3-4167-A89D-D24FBD2F06C1}" dt="2021-09-20T10:20:39.923" v="598" actId="732"/>
          <ac:picMkLst>
            <pc:docMk/>
            <pc:sldMk cId="2278815688" sldId="329"/>
            <ac:picMk id="26" creationId="{3ECBE6B9-DF0A-4E0C-9A0E-45D4BC867D34}"/>
          </ac:picMkLst>
        </pc:picChg>
        <pc:picChg chg="add mod">
          <ac:chgData name="Kruijf, Joost de" userId="8ddfa20f-57fc-4eee-b012-ebbc1a52c67b" providerId="ADAL" clId="{0C0C7547-0CD3-4167-A89D-D24FBD2F06C1}" dt="2021-09-20T10:37:34.498" v="1034" actId="164"/>
          <ac:picMkLst>
            <pc:docMk/>
            <pc:sldMk cId="2278815688" sldId="329"/>
            <ac:picMk id="2050" creationId="{AD52706B-BF86-4456-9565-07FA2EDBD077}"/>
          </ac:picMkLst>
        </pc:picChg>
      </pc:sldChg>
      <pc:sldChg chg="addSp delSp modSp add mod modAnim">
        <pc:chgData name="Kruijf, Joost de" userId="8ddfa20f-57fc-4eee-b012-ebbc1a52c67b" providerId="ADAL" clId="{0C0C7547-0CD3-4167-A89D-D24FBD2F06C1}" dt="2021-09-20T10:49:07.518" v="1283"/>
        <pc:sldMkLst>
          <pc:docMk/>
          <pc:sldMk cId="871638973" sldId="330"/>
        </pc:sldMkLst>
        <pc:spChg chg="mod">
          <ac:chgData name="Kruijf, Joost de" userId="8ddfa20f-57fc-4eee-b012-ebbc1a52c67b" providerId="ADAL" clId="{0C0C7547-0CD3-4167-A89D-D24FBD2F06C1}" dt="2021-09-20T10:44:46.793" v="1174" actId="1076"/>
          <ac:spMkLst>
            <pc:docMk/>
            <pc:sldMk cId="871638973" sldId="330"/>
            <ac:spMk id="7" creationId="{156DDB33-4676-004B-A5B4-530BC3DE0878}"/>
          </ac:spMkLst>
        </pc:spChg>
        <pc:spChg chg="mod">
          <ac:chgData name="Kruijf, Joost de" userId="8ddfa20f-57fc-4eee-b012-ebbc1a52c67b" providerId="ADAL" clId="{0C0C7547-0CD3-4167-A89D-D24FBD2F06C1}" dt="2021-09-20T10:48:46.684" v="1280" actId="1038"/>
          <ac:spMkLst>
            <pc:docMk/>
            <pc:sldMk cId="871638973" sldId="330"/>
            <ac:spMk id="13" creationId="{DB2D126C-F95A-4934-B8CC-0EEFEBEA3A55}"/>
          </ac:spMkLst>
        </pc:spChg>
        <pc:spChg chg="mod">
          <ac:chgData name="Kruijf, Joost de" userId="8ddfa20f-57fc-4eee-b012-ebbc1a52c67b" providerId="ADAL" clId="{0C0C7547-0CD3-4167-A89D-D24FBD2F06C1}" dt="2021-09-20T10:48:46.684" v="1280" actId="1038"/>
          <ac:spMkLst>
            <pc:docMk/>
            <pc:sldMk cId="871638973" sldId="330"/>
            <ac:spMk id="14" creationId="{56DC3EFD-370B-41FD-9CE1-1084A157C530}"/>
          </ac:spMkLst>
        </pc:spChg>
        <pc:spChg chg="mod">
          <ac:chgData name="Kruijf, Joost de" userId="8ddfa20f-57fc-4eee-b012-ebbc1a52c67b" providerId="ADAL" clId="{0C0C7547-0CD3-4167-A89D-D24FBD2F06C1}" dt="2021-09-20T10:48:59.420" v="1281" actId="164"/>
          <ac:spMkLst>
            <pc:docMk/>
            <pc:sldMk cId="871638973" sldId="330"/>
            <ac:spMk id="16" creationId="{C3CA7256-271A-4C0C-B315-49B43C95E0CE}"/>
          </ac:spMkLst>
        </pc:spChg>
        <pc:spChg chg="mod">
          <ac:chgData name="Kruijf, Joost de" userId="8ddfa20f-57fc-4eee-b012-ebbc1a52c67b" providerId="ADAL" clId="{0C0C7547-0CD3-4167-A89D-D24FBD2F06C1}" dt="2021-09-20T10:48:59.420" v="1281" actId="164"/>
          <ac:spMkLst>
            <pc:docMk/>
            <pc:sldMk cId="871638973" sldId="330"/>
            <ac:spMk id="23" creationId="{8CFD5682-CB8F-40E4-953D-CF82DE20D4DC}"/>
          </ac:spMkLst>
        </pc:spChg>
        <pc:grpChg chg="add mod">
          <ac:chgData name="Kruijf, Joost de" userId="8ddfa20f-57fc-4eee-b012-ebbc1a52c67b" providerId="ADAL" clId="{0C0C7547-0CD3-4167-A89D-D24FBD2F06C1}" dt="2021-09-20T10:48:59.420" v="1281" actId="164"/>
          <ac:grpSpMkLst>
            <pc:docMk/>
            <pc:sldMk cId="871638973" sldId="330"/>
            <ac:grpSpMk id="5" creationId="{32EEDA1C-F9BE-46BD-B5AB-3C3D9DB46236}"/>
          </ac:grpSpMkLst>
        </pc:grpChg>
        <pc:grpChg chg="add mod">
          <ac:chgData name="Kruijf, Joost de" userId="8ddfa20f-57fc-4eee-b012-ebbc1a52c67b" providerId="ADAL" clId="{0C0C7547-0CD3-4167-A89D-D24FBD2F06C1}" dt="2021-09-20T10:48:59.420" v="1281" actId="164"/>
          <ac:grpSpMkLst>
            <pc:docMk/>
            <pc:sldMk cId="871638973" sldId="330"/>
            <ac:grpSpMk id="12" creationId="{181484DF-510A-4DCB-8725-4A439182FE80}"/>
          </ac:grpSpMkLst>
        </pc:grpChg>
        <pc:picChg chg="add mod">
          <ac:chgData name="Kruijf, Joost de" userId="8ddfa20f-57fc-4eee-b012-ebbc1a52c67b" providerId="ADAL" clId="{0C0C7547-0CD3-4167-A89D-D24FBD2F06C1}" dt="2021-09-20T10:46:05.691" v="1183" actId="1076"/>
          <ac:picMkLst>
            <pc:docMk/>
            <pc:sldMk cId="871638973" sldId="330"/>
            <ac:picMk id="3" creationId="{79EE6BB2-61CC-4AED-B63B-B2D800E84180}"/>
          </ac:picMkLst>
        </pc:picChg>
        <pc:picChg chg="del">
          <ac:chgData name="Kruijf, Joost de" userId="8ddfa20f-57fc-4eee-b012-ebbc1a52c67b" providerId="ADAL" clId="{0C0C7547-0CD3-4167-A89D-D24FBD2F06C1}" dt="2021-09-20T10:42:42.374" v="1169" actId="478"/>
          <ac:picMkLst>
            <pc:docMk/>
            <pc:sldMk cId="871638973" sldId="330"/>
            <ac:picMk id="8" creationId="{0BA82A48-0E71-4641-9534-D4559F20EA2A}"/>
          </ac:picMkLst>
        </pc:picChg>
        <pc:picChg chg="add mod">
          <ac:chgData name="Kruijf, Joost de" userId="8ddfa20f-57fc-4eee-b012-ebbc1a52c67b" providerId="ADAL" clId="{0C0C7547-0CD3-4167-A89D-D24FBD2F06C1}" dt="2021-09-20T10:48:59.420" v="1281" actId="164"/>
          <ac:picMkLst>
            <pc:docMk/>
            <pc:sldMk cId="871638973" sldId="330"/>
            <ac:picMk id="5122" creationId="{26082310-B823-497A-B186-8AF1BB4DE6C7}"/>
          </ac:picMkLst>
        </pc:picChg>
        <pc:picChg chg="add mod">
          <ac:chgData name="Kruijf, Joost de" userId="8ddfa20f-57fc-4eee-b012-ebbc1a52c67b" providerId="ADAL" clId="{0C0C7547-0CD3-4167-A89D-D24FBD2F06C1}" dt="2021-09-20T10:48:59.420" v="1281" actId="164"/>
          <ac:picMkLst>
            <pc:docMk/>
            <pc:sldMk cId="871638973" sldId="330"/>
            <ac:picMk id="5124" creationId="{427B9482-B259-4B74-A1E7-71AC82B4F038}"/>
          </ac:picMkLst>
        </pc:picChg>
      </pc:sldChg>
      <pc:sldChg chg="addSp delSp modSp add mod modAnim">
        <pc:chgData name="Kruijf, Joost de" userId="8ddfa20f-57fc-4eee-b012-ebbc1a52c67b" providerId="ADAL" clId="{0C0C7547-0CD3-4167-A89D-D24FBD2F06C1}" dt="2021-09-20T10:58:41.732" v="1403"/>
        <pc:sldMkLst>
          <pc:docMk/>
          <pc:sldMk cId="2957013888" sldId="331"/>
        </pc:sldMkLst>
        <pc:spChg chg="add del">
          <ac:chgData name="Kruijf, Joost de" userId="8ddfa20f-57fc-4eee-b012-ebbc1a52c67b" providerId="ADAL" clId="{0C0C7547-0CD3-4167-A89D-D24FBD2F06C1}" dt="2021-09-20T10:56:06.279" v="1380"/>
          <ac:spMkLst>
            <pc:docMk/>
            <pc:sldMk cId="2957013888" sldId="331"/>
            <ac:spMk id="2" creationId="{F6AFDC01-F02D-49DC-B4C5-C256828E15C0}"/>
          </ac:spMkLst>
        </pc:spChg>
        <pc:spChg chg="mod">
          <ac:chgData name="Kruijf, Joost de" userId="8ddfa20f-57fc-4eee-b012-ebbc1a52c67b" providerId="ADAL" clId="{0C0C7547-0CD3-4167-A89D-D24FBD2F06C1}" dt="2021-09-20T10:58:36.884" v="1402" actId="164"/>
          <ac:spMkLst>
            <pc:docMk/>
            <pc:sldMk cId="2957013888" sldId="331"/>
            <ac:spMk id="4" creationId="{3213683A-4EFE-3149-A0C2-A4615058FE6D}"/>
          </ac:spMkLst>
        </pc:spChg>
        <pc:spChg chg="mod">
          <ac:chgData name="Kruijf, Joost de" userId="8ddfa20f-57fc-4eee-b012-ebbc1a52c67b" providerId="ADAL" clId="{0C0C7547-0CD3-4167-A89D-D24FBD2F06C1}" dt="2021-09-20T10:55:34.180" v="1377" actId="1076"/>
          <ac:spMkLst>
            <pc:docMk/>
            <pc:sldMk cId="2957013888" sldId="331"/>
            <ac:spMk id="7" creationId="{156DDB33-4676-004B-A5B4-530BC3DE0878}"/>
          </ac:spMkLst>
        </pc:spChg>
        <pc:spChg chg="mod">
          <ac:chgData name="Kruijf, Joost de" userId="8ddfa20f-57fc-4eee-b012-ebbc1a52c67b" providerId="ADAL" clId="{0C0C7547-0CD3-4167-A89D-D24FBD2F06C1}" dt="2021-09-20T10:55:39.223" v="1378" actId="1076"/>
          <ac:spMkLst>
            <pc:docMk/>
            <pc:sldMk cId="2957013888" sldId="331"/>
            <ac:spMk id="9" creationId="{9702A23A-7956-4F97-9ABE-E42DF2A08674}"/>
          </ac:spMkLst>
        </pc:spChg>
        <pc:spChg chg="mod">
          <ac:chgData name="Kruijf, Joost de" userId="8ddfa20f-57fc-4eee-b012-ebbc1a52c67b" providerId="ADAL" clId="{0C0C7547-0CD3-4167-A89D-D24FBD2F06C1}" dt="2021-09-20T10:55:26.035" v="1375" actId="1076"/>
          <ac:spMkLst>
            <pc:docMk/>
            <pc:sldMk cId="2957013888" sldId="331"/>
            <ac:spMk id="16" creationId="{C3CA7256-271A-4C0C-B315-49B43C95E0CE}"/>
          </ac:spMkLst>
        </pc:spChg>
        <pc:spChg chg="del">
          <ac:chgData name="Kruijf, Joost de" userId="8ddfa20f-57fc-4eee-b012-ebbc1a52c67b" providerId="ADAL" clId="{0C0C7547-0CD3-4167-A89D-D24FBD2F06C1}" dt="2021-09-20T10:54:56.320" v="1336" actId="478"/>
          <ac:spMkLst>
            <pc:docMk/>
            <pc:sldMk cId="2957013888" sldId="331"/>
            <ac:spMk id="23" creationId="{8CFD5682-CB8F-40E4-953D-CF82DE20D4DC}"/>
          </ac:spMkLst>
        </pc:spChg>
        <pc:grpChg chg="add mod">
          <ac:chgData name="Kruijf, Joost de" userId="8ddfa20f-57fc-4eee-b012-ebbc1a52c67b" providerId="ADAL" clId="{0C0C7547-0CD3-4167-A89D-D24FBD2F06C1}" dt="2021-09-20T10:58:36.884" v="1402" actId="164"/>
          <ac:grpSpMkLst>
            <pc:docMk/>
            <pc:sldMk cId="2957013888" sldId="331"/>
            <ac:grpSpMk id="3" creationId="{265C6741-B9BF-41CD-825F-C526E4FC2004}"/>
          </ac:grpSpMkLst>
        </pc:grpChg>
        <pc:picChg chg="del">
          <ac:chgData name="Kruijf, Joost de" userId="8ddfa20f-57fc-4eee-b012-ebbc1a52c67b" providerId="ADAL" clId="{0C0C7547-0CD3-4167-A89D-D24FBD2F06C1}" dt="2021-09-20T10:50:42.565" v="1294" actId="478"/>
          <ac:picMkLst>
            <pc:docMk/>
            <pc:sldMk cId="2957013888" sldId="331"/>
            <ac:picMk id="8" creationId="{0BA82A48-0E71-4641-9534-D4559F20EA2A}"/>
          </ac:picMkLst>
        </pc:picChg>
        <pc:picChg chg="add del mod">
          <ac:chgData name="Kruijf, Joost de" userId="8ddfa20f-57fc-4eee-b012-ebbc1a52c67b" providerId="ADAL" clId="{0C0C7547-0CD3-4167-A89D-D24FBD2F06C1}" dt="2021-09-20T10:53:30.562" v="1297" actId="478"/>
          <ac:picMkLst>
            <pc:docMk/>
            <pc:sldMk cId="2957013888" sldId="331"/>
            <ac:picMk id="11" creationId="{B6DD8217-D486-4399-B776-3AAF14D8E4D2}"/>
          </ac:picMkLst>
        </pc:picChg>
        <pc:picChg chg="add mod ord modCrop">
          <ac:chgData name="Kruijf, Joost de" userId="8ddfa20f-57fc-4eee-b012-ebbc1a52c67b" providerId="ADAL" clId="{0C0C7547-0CD3-4167-A89D-D24FBD2F06C1}" dt="2021-09-20T10:54:03.943" v="1305" actId="167"/>
          <ac:picMkLst>
            <pc:docMk/>
            <pc:sldMk cId="2957013888" sldId="331"/>
            <ac:picMk id="12" creationId="{90BF6E30-9932-42EA-8F91-0847F1600368}"/>
          </ac:picMkLst>
        </pc:picChg>
        <pc:picChg chg="add mod">
          <ac:chgData name="Kruijf, Joost de" userId="8ddfa20f-57fc-4eee-b012-ebbc1a52c67b" providerId="ADAL" clId="{0C0C7547-0CD3-4167-A89D-D24FBD2F06C1}" dt="2021-09-20T10:58:36.884" v="1402" actId="164"/>
          <ac:picMkLst>
            <pc:docMk/>
            <pc:sldMk cId="2957013888" sldId="331"/>
            <ac:picMk id="6148" creationId="{9FCB7EBF-D082-4208-ABB0-2E440579B99C}"/>
          </ac:picMkLst>
        </pc:picChg>
        <pc:picChg chg="add mod">
          <ac:chgData name="Kruijf, Joost de" userId="8ddfa20f-57fc-4eee-b012-ebbc1a52c67b" providerId="ADAL" clId="{0C0C7547-0CD3-4167-A89D-D24FBD2F06C1}" dt="2021-09-20T10:58:36.884" v="1402" actId="164"/>
          <ac:picMkLst>
            <pc:docMk/>
            <pc:sldMk cId="2957013888" sldId="331"/>
            <ac:picMk id="6150" creationId="{AAE80946-4791-492E-A2F7-F0E3E1C299BB}"/>
          </ac:picMkLst>
        </pc:picChg>
      </pc:sldChg>
      <pc:sldChg chg="add del">
        <pc:chgData name="Kruijf, Joost de" userId="8ddfa20f-57fc-4eee-b012-ebbc1a52c67b" providerId="ADAL" clId="{0C0C7547-0CD3-4167-A89D-D24FBD2F06C1}" dt="2021-09-20T10:30:52.966" v="889" actId="47"/>
        <pc:sldMkLst>
          <pc:docMk/>
          <pc:sldMk cId="2476307105" sldId="451"/>
        </pc:sldMkLst>
      </pc:sldChg>
      <pc:sldChg chg="add del">
        <pc:chgData name="Kruijf, Joost de" userId="8ddfa20f-57fc-4eee-b012-ebbc1a52c67b" providerId="ADAL" clId="{0C0C7547-0CD3-4167-A89D-D24FBD2F06C1}" dt="2021-09-20T10:30:52.966" v="889" actId="47"/>
        <pc:sldMkLst>
          <pc:docMk/>
          <pc:sldMk cId="1555521653" sldId="453"/>
        </pc:sldMkLst>
      </pc:sldChg>
      <pc:sldMasterChg chg="modSldLayout">
        <pc:chgData name="Kruijf, Joost de" userId="8ddfa20f-57fc-4eee-b012-ebbc1a52c67b" providerId="ADAL" clId="{0C0C7547-0CD3-4167-A89D-D24FBD2F06C1}" dt="2021-09-20T09:48:59.460" v="144" actId="478"/>
        <pc:sldMasterMkLst>
          <pc:docMk/>
          <pc:sldMasterMk cId="2831793803" sldId="2147483648"/>
        </pc:sldMasterMkLst>
        <pc:sldLayoutChg chg="addSp delSp mod modAnim">
          <pc:chgData name="Kruijf, Joost de" userId="8ddfa20f-57fc-4eee-b012-ebbc1a52c67b" providerId="ADAL" clId="{0C0C7547-0CD3-4167-A89D-D24FBD2F06C1}" dt="2021-09-20T09:48:59.460" v="144" actId="478"/>
          <pc:sldLayoutMkLst>
            <pc:docMk/>
            <pc:sldMasterMk cId="2831793803" sldId="2147483648"/>
            <pc:sldLayoutMk cId="2181302625" sldId="2147483692"/>
          </pc:sldLayoutMkLst>
          <pc:spChg chg="add del">
            <ac:chgData name="Kruijf, Joost de" userId="8ddfa20f-57fc-4eee-b012-ebbc1a52c67b" providerId="ADAL" clId="{0C0C7547-0CD3-4167-A89D-D24FBD2F06C1}" dt="2021-09-20T09:41:03.188" v="93" actId="478"/>
            <ac:spMkLst>
              <pc:docMk/>
              <pc:sldMasterMk cId="2831793803" sldId="2147483648"/>
              <pc:sldLayoutMk cId="2181302625" sldId="2147483692"/>
              <ac:spMk id="592" creationId="{43FD35BC-8DF8-416C-8984-E648A9479AE5}"/>
            </ac:spMkLst>
          </pc:spChg>
          <pc:grpChg chg="del">
            <ac:chgData name="Kruijf, Joost de" userId="8ddfa20f-57fc-4eee-b012-ebbc1a52c67b" providerId="ADAL" clId="{0C0C7547-0CD3-4167-A89D-D24FBD2F06C1}" dt="2021-09-20T09:41:05.151" v="94" actId="478"/>
            <ac:grpSpMkLst>
              <pc:docMk/>
              <pc:sldMasterMk cId="2831793803" sldId="2147483648"/>
              <pc:sldLayoutMk cId="2181302625" sldId="2147483692"/>
              <ac:grpSpMk id="588" creationId="{91A274B2-F87A-4F75-8CEB-933A5D93FFCF}"/>
            </ac:grpSpMkLst>
          </pc:grpChg>
          <pc:picChg chg="del">
            <ac:chgData name="Kruijf, Joost de" userId="8ddfa20f-57fc-4eee-b012-ebbc1a52c67b" providerId="ADAL" clId="{0C0C7547-0CD3-4167-A89D-D24FBD2F06C1}" dt="2021-09-20T09:48:59.460" v="144" actId="478"/>
            <ac:picMkLst>
              <pc:docMk/>
              <pc:sldMasterMk cId="2831793803" sldId="2147483648"/>
              <pc:sldLayoutMk cId="2181302625" sldId="2147483692"/>
              <ac:picMk id="292" creationId="{5D988691-3C9B-F54E-A880-078C929A1579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90FD16C-8895-420F-A8EA-49A46C0B97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700728C-ECC4-4B3A-8BFF-86F26773B0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EACA9-F0E6-4B7E-B44F-E42487D7D50E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BF263F-937E-45F8-8B87-C3897AF9CC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C4AB41-049A-45F6-8400-96B8E558F0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719E2-4BAC-4A20-AFDE-2A2DE3B6FB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E9904-312C-4E6F-8F31-48A38C65A6EC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8A791-D8E8-4C23-A528-EAEB42DC4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3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slogan van LCB is: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Tomorrow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creëren van nieuwe inzichten, het ontwikkelen van nieuwe kennis en samenwerking staan hierbij centraal. 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een actieve bijdrage te leveren aan een meer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datagedreven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beleidsproces, heeft LCB het concept van de Atlas vertaald naar logistiek in relatie tot de bebouwde omgeving, economie en mobiliteit. 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Atlas Leefbare Stad is een middel om de dialoog tussen alle betrokken partijen te versnellen en verbeteren op basis van informatie. 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tot een gezond ecosysteem te komen, waaraan alle betrokken partijen een bijdrage leveren, is een eenduidige taal nodig. 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 één beeld vaak meer zegt dan duizend woorden, zien wij de inzet van de (3D)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DigiTwin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hét middel voor duurzame en gedragen oplossingen.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98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vergezicht van de digitale Atlas is om dé centrale plek te worden waarin publieke en private partijen data en informatie delen,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zodat inzichten en antwoorden worden verkregen om in de informatiebehoefte van alle betrokken partijen te voorzien. 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08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elk urgent en maatschappelijk thema in de samenleving zijn tal van organisaties betrokken,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waarbij naast de overheid, werkgevers, werknemers en burgers belangrijke stakeholders zijn. 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Allemaal met hun eigen informatiebehoeften en belangen. Dat maakt het vaak uitdagend om een gezonde dialoog te voeren. </a:t>
            </a:r>
            <a:b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Uiteraard zijn er meerdere interessante aan de Leefbare Stad gerelateerde thema’s, die lokaal en in de regio spelen en die allemaal hun eigen stakeholders kennen.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056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Atlasconcept is ontwikkeld met als doel vanuit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datagedreven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inzichten de dialoog tussen wegbeheerders, ondernemers en onderzoek te versnellen.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tot nieuwe inzichten te komen worden publieke en private data gecombineerd, geanalyseerd en gevisualiseerd.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Eén van de belangrijkste uitgangspunten vanuit de onafhankelijke rol van LCB is daarbij dat de ontwikkelde inzichten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kennis toegankelijk zijn voor een grote diversiteit aan stakeholders binnen het logistieke werkveld. 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230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59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e met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>
            <a:extLst>
              <a:ext uri="{FF2B5EF4-FFF2-40B4-BE49-F238E27FC236}">
                <a16:creationId xmlns:a16="http://schemas.microsoft.com/office/drawing/2014/main" id="{6EA2D0A5-3CD1-435E-ADC6-AF610F64BFD3}"/>
              </a:ext>
            </a:extLst>
          </p:cNvPr>
          <p:cNvGrpSpPr/>
          <p:nvPr userDrawn="1"/>
        </p:nvGrpSpPr>
        <p:grpSpPr>
          <a:xfrm>
            <a:off x="-403895" y="-218142"/>
            <a:ext cx="13135208" cy="7435289"/>
            <a:chOff x="-403895" y="-218142"/>
            <a:chExt cx="13135208" cy="7435289"/>
          </a:xfrm>
        </p:grpSpPr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46445753-8AB7-456B-A834-549345F88264}"/>
                </a:ext>
              </a:extLst>
            </p:cNvPr>
            <p:cNvSpPr/>
            <p:nvPr userDrawn="1"/>
          </p:nvSpPr>
          <p:spPr>
            <a:xfrm>
              <a:off x="-104387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1D4C9525-13D5-43F9-A480-476EFCD509C6}"/>
                </a:ext>
              </a:extLst>
            </p:cNvPr>
            <p:cNvSpPr/>
            <p:nvPr/>
          </p:nvSpPr>
          <p:spPr>
            <a:xfrm>
              <a:off x="492756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B8B50C2F-97E4-460C-9EBE-A538BB562AA2}"/>
                </a:ext>
              </a:extLst>
            </p:cNvPr>
            <p:cNvSpPr/>
            <p:nvPr/>
          </p:nvSpPr>
          <p:spPr>
            <a:xfrm>
              <a:off x="1089900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0EC1303-ED6E-4F3E-A17E-5227203B624D}"/>
                </a:ext>
              </a:extLst>
            </p:cNvPr>
            <p:cNvSpPr/>
            <p:nvPr/>
          </p:nvSpPr>
          <p:spPr>
            <a:xfrm>
              <a:off x="1687044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928E5BFF-E7EE-4BAF-8019-EB3F030D2EFA}"/>
                </a:ext>
              </a:extLst>
            </p:cNvPr>
            <p:cNvSpPr/>
            <p:nvPr/>
          </p:nvSpPr>
          <p:spPr>
            <a:xfrm>
              <a:off x="2284188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1A584EBB-CC68-4007-8E7B-B1ABF9B4E36C}"/>
                </a:ext>
              </a:extLst>
            </p:cNvPr>
            <p:cNvSpPr/>
            <p:nvPr/>
          </p:nvSpPr>
          <p:spPr>
            <a:xfrm>
              <a:off x="2881333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02024C8A-E42D-4C9A-AD89-BC1C9BDA247D}"/>
                </a:ext>
              </a:extLst>
            </p:cNvPr>
            <p:cNvSpPr/>
            <p:nvPr/>
          </p:nvSpPr>
          <p:spPr>
            <a:xfrm>
              <a:off x="3478477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68A34B83-A25E-4AAE-B4D9-5E2CC4BF9033}"/>
                </a:ext>
              </a:extLst>
            </p:cNvPr>
            <p:cNvSpPr/>
            <p:nvPr/>
          </p:nvSpPr>
          <p:spPr>
            <a:xfrm>
              <a:off x="4075621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2A6C7389-435E-4C8B-968A-EF3F4683047A}"/>
                </a:ext>
              </a:extLst>
            </p:cNvPr>
            <p:cNvSpPr/>
            <p:nvPr/>
          </p:nvSpPr>
          <p:spPr>
            <a:xfrm>
              <a:off x="4672766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F7E1F26E-76C0-4ABD-89D4-71AD5A48008B}"/>
                </a:ext>
              </a:extLst>
            </p:cNvPr>
            <p:cNvSpPr/>
            <p:nvPr/>
          </p:nvSpPr>
          <p:spPr>
            <a:xfrm>
              <a:off x="5269910" y="-218140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9508 w 598080"/>
                <a:gd name="connsiteY2" fmla="*/ 688869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9508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9508" y="688869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531BBA6D-5F39-4AC4-8C0E-FB8FFBB46DF1}"/>
                </a:ext>
              </a:extLst>
            </p:cNvPr>
            <p:cNvSpPr/>
            <p:nvPr/>
          </p:nvSpPr>
          <p:spPr>
            <a:xfrm>
              <a:off x="5867990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F1D6E77E-65EF-43A4-848C-B120A46DA620}"/>
                </a:ext>
              </a:extLst>
            </p:cNvPr>
            <p:cNvSpPr/>
            <p:nvPr/>
          </p:nvSpPr>
          <p:spPr>
            <a:xfrm>
              <a:off x="6465134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D8848A56-9164-4B31-94A4-2862A6245C2B}"/>
                </a:ext>
              </a:extLst>
            </p:cNvPr>
            <p:cNvSpPr/>
            <p:nvPr/>
          </p:nvSpPr>
          <p:spPr>
            <a:xfrm>
              <a:off x="7062278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617580EC-D715-4015-B9DC-643425619698}"/>
                </a:ext>
              </a:extLst>
            </p:cNvPr>
            <p:cNvSpPr/>
            <p:nvPr/>
          </p:nvSpPr>
          <p:spPr>
            <a:xfrm>
              <a:off x="7659423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5 w 597144"/>
                <a:gd name="connsiteY3" fmla="*/ 516651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5" y="516651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CBE3173B-ADF2-40F1-A1A6-4FA67D6C81A5}"/>
                </a:ext>
              </a:extLst>
            </p:cNvPr>
            <p:cNvSpPr/>
            <p:nvPr userDrawn="1"/>
          </p:nvSpPr>
          <p:spPr>
            <a:xfrm>
              <a:off x="-403895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1044896B-0784-4D17-9498-96F3DA885475}"/>
                </a:ext>
              </a:extLst>
            </p:cNvPr>
            <p:cNvSpPr/>
            <p:nvPr userDrawn="1"/>
          </p:nvSpPr>
          <p:spPr>
            <a:xfrm>
              <a:off x="193248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20F3E71F-3AD4-49D0-BDFA-9EDE165FC898}"/>
                </a:ext>
              </a:extLst>
            </p:cNvPr>
            <p:cNvSpPr/>
            <p:nvPr/>
          </p:nvSpPr>
          <p:spPr>
            <a:xfrm>
              <a:off x="790392" y="303191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9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DF0B147D-5A33-4438-B980-515C908D9133}"/>
                </a:ext>
              </a:extLst>
            </p:cNvPr>
            <p:cNvSpPr/>
            <p:nvPr/>
          </p:nvSpPr>
          <p:spPr>
            <a:xfrm>
              <a:off x="1388472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B358E6A9-2E2B-4076-A13B-FA6441C09853}"/>
                </a:ext>
              </a:extLst>
            </p:cNvPr>
            <p:cNvSpPr/>
            <p:nvPr/>
          </p:nvSpPr>
          <p:spPr>
            <a:xfrm>
              <a:off x="1985616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612F1B33-8203-4CE4-9D8E-B35123B7141D}"/>
                </a:ext>
              </a:extLst>
            </p:cNvPr>
            <p:cNvSpPr/>
            <p:nvPr/>
          </p:nvSpPr>
          <p:spPr>
            <a:xfrm>
              <a:off x="2582761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C43C0A6-A03D-4918-8178-A3AFCBB24F0E}"/>
                </a:ext>
              </a:extLst>
            </p:cNvPr>
            <p:cNvSpPr/>
            <p:nvPr/>
          </p:nvSpPr>
          <p:spPr>
            <a:xfrm>
              <a:off x="3179905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9525B1FA-D1F1-4740-8DEA-3CBE86F16847}"/>
                </a:ext>
              </a:extLst>
            </p:cNvPr>
            <p:cNvSpPr/>
            <p:nvPr/>
          </p:nvSpPr>
          <p:spPr>
            <a:xfrm>
              <a:off x="3777049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417D2BEE-48EE-4F57-B586-D1FD74EF2733}"/>
                </a:ext>
              </a:extLst>
            </p:cNvPr>
            <p:cNvSpPr/>
            <p:nvPr/>
          </p:nvSpPr>
          <p:spPr>
            <a:xfrm>
              <a:off x="4374193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05AA5C0A-8513-4F47-8AEA-777854F48FBB}"/>
                </a:ext>
              </a:extLst>
            </p:cNvPr>
            <p:cNvSpPr/>
            <p:nvPr/>
          </p:nvSpPr>
          <p:spPr>
            <a:xfrm>
              <a:off x="4971338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FF4F1132-2022-4589-B174-E3CCF6622774}"/>
                </a:ext>
              </a:extLst>
            </p:cNvPr>
            <p:cNvSpPr/>
            <p:nvPr/>
          </p:nvSpPr>
          <p:spPr>
            <a:xfrm>
              <a:off x="5568482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BBF56B24-18F4-4E1D-A2CD-5F2031CAC882}"/>
                </a:ext>
              </a:extLst>
            </p:cNvPr>
            <p:cNvSpPr/>
            <p:nvPr/>
          </p:nvSpPr>
          <p:spPr>
            <a:xfrm>
              <a:off x="6165626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: vorm 50">
              <a:extLst>
                <a:ext uri="{FF2B5EF4-FFF2-40B4-BE49-F238E27FC236}">
                  <a16:creationId xmlns:a16="http://schemas.microsoft.com/office/drawing/2014/main" id="{679F1501-182D-43FF-80F2-913E190E9542}"/>
                </a:ext>
              </a:extLst>
            </p:cNvPr>
            <p:cNvSpPr/>
            <p:nvPr/>
          </p:nvSpPr>
          <p:spPr>
            <a:xfrm>
              <a:off x="6762770" y="303191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9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" name="Vrije vorm: vorm 51">
              <a:extLst>
                <a:ext uri="{FF2B5EF4-FFF2-40B4-BE49-F238E27FC236}">
                  <a16:creationId xmlns:a16="http://schemas.microsoft.com/office/drawing/2014/main" id="{24A636C0-9169-4B0F-8272-F515F369AE21}"/>
                </a:ext>
              </a:extLst>
            </p:cNvPr>
            <p:cNvSpPr/>
            <p:nvPr/>
          </p:nvSpPr>
          <p:spPr>
            <a:xfrm>
              <a:off x="7360851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3C4497CC-FEBB-4F44-B771-84B13F79ADDF}"/>
                </a:ext>
              </a:extLst>
            </p:cNvPr>
            <p:cNvSpPr/>
            <p:nvPr userDrawn="1"/>
          </p:nvSpPr>
          <p:spPr>
            <a:xfrm>
              <a:off x="-104387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7494AE00-9D57-44D8-83B5-56628C462BD8}"/>
                </a:ext>
              </a:extLst>
            </p:cNvPr>
            <p:cNvSpPr/>
            <p:nvPr/>
          </p:nvSpPr>
          <p:spPr>
            <a:xfrm>
              <a:off x="492756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ECCA4E0A-D2B8-414F-BF7F-D37A294FAE43}"/>
                </a:ext>
              </a:extLst>
            </p:cNvPr>
            <p:cNvSpPr/>
            <p:nvPr/>
          </p:nvSpPr>
          <p:spPr>
            <a:xfrm>
              <a:off x="1089900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B32ACA77-67DE-4669-86CF-DA0F8867E8B9}"/>
                </a:ext>
              </a:extLst>
            </p:cNvPr>
            <p:cNvSpPr/>
            <p:nvPr/>
          </p:nvSpPr>
          <p:spPr>
            <a:xfrm>
              <a:off x="1687044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15853925-2960-4C8E-AA7D-894CA71C5445}"/>
                </a:ext>
              </a:extLst>
            </p:cNvPr>
            <p:cNvSpPr/>
            <p:nvPr/>
          </p:nvSpPr>
          <p:spPr>
            <a:xfrm>
              <a:off x="2284188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AE40B489-C63E-4127-8961-D9EC638A8ECB}"/>
                </a:ext>
              </a:extLst>
            </p:cNvPr>
            <p:cNvSpPr/>
            <p:nvPr/>
          </p:nvSpPr>
          <p:spPr>
            <a:xfrm>
              <a:off x="2881333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28FBBF21-9833-4108-B12B-2D53BC11A49E}"/>
                </a:ext>
              </a:extLst>
            </p:cNvPr>
            <p:cNvSpPr/>
            <p:nvPr/>
          </p:nvSpPr>
          <p:spPr>
            <a:xfrm>
              <a:off x="3478477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:a16="http://schemas.microsoft.com/office/drawing/2014/main" id="{5029827B-9077-4146-BFF5-A42C14A28396}"/>
                </a:ext>
              </a:extLst>
            </p:cNvPr>
            <p:cNvSpPr/>
            <p:nvPr/>
          </p:nvSpPr>
          <p:spPr>
            <a:xfrm>
              <a:off x="4075621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4D96295A-8F0A-4432-A75A-2AAD768CBB23}"/>
                </a:ext>
              </a:extLst>
            </p:cNvPr>
            <p:cNvSpPr/>
            <p:nvPr/>
          </p:nvSpPr>
          <p:spPr>
            <a:xfrm>
              <a:off x="4672766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2" name="Vrije vorm: vorm 61">
              <a:extLst>
                <a:ext uri="{FF2B5EF4-FFF2-40B4-BE49-F238E27FC236}">
                  <a16:creationId xmlns:a16="http://schemas.microsoft.com/office/drawing/2014/main" id="{08736C70-5FF3-4BFA-8FC2-76B1E089779C}"/>
                </a:ext>
              </a:extLst>
            </p:cNvPr>
            <p:cNvSpPr/>
            <p:nvPr/>
          </p:nvSpPr>
          <p:spPr>
            <a:xfrm>
              <a:off x="5269910" y="819842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9508 w 598080"/>
                <a:gd name="connsiteY2" fmla="*/ 688869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9508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9508" y="688869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3" name="Vrije vorm: vorm 62">
              <a:extLst>
                <a:ext uri="{FF2B5EF4-FFF2-40B4-BE49-F238E27FC236}">
                  <a16:creationId xmlns:a16="http://schemas.microsoft.com/office/drawing/2014/main" id="{AD45345C-CC28-4B4D-9E48-58F493186D0A}"/>
                </a:ext>
              </a:extLst>
            </p:cNvPr>
            <p:cNvSpPr/>
            <p:nvPr/>
          </p:nvSpPr>
          <p:spPr>
            <a:xfrm>
              <a:off x="5867990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4" name="Vrije vorm: vorm 63">
              <a:extLst>
                <a:ext uri="{FF2B5EF4-FFF2-40B4-BE49-F238E27FC236}">
                  <a16:creationId xmlns:a16="http://schemas.microsoft.com/office/drawing/2014/main" id="{B5D2242C-70CE-4C6C-BC30-BC5213A89919}"/>
                </a:ext>
              </a:extLst>
            </p:cNvPr>
            <p:cNvSpPr/>
            <p:nvPr/>
          </p:nvSpPr>
          <p:spPr>
            <a:xfrm>
              <a:off x="6465134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5" name="Vrije vorm: vorm 64">
              <a:extLst>
                <a:ext uri="{FF2B5EF4-FFF2-40B4-BE49-F238E27FC236}">
                  <a16:creationId xmlns:a16="http://schemas.microsoft.com/office/drawing/2014/main" id="{73D238EF-BBD2-4467-A24B-3C0EB5F5B6DC}"/>
                </a:ext>
              </a:extLst>
            </p:cNvPr>
            <p:cNvSpPr/>
            <p:nvPr/>
          </p:nvSpPr>
          <p:spPr>
            <a:xfrm>
              <a:off x="7062278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: vorm 65">
              <a:extLst>
                <a:ext uri="{FF2B5EF4-FFF2-40B4-BE49-F238E27FC236}">
                  <a16:creationId xmlns:a16="http://schemas.microsoft.com/office/drawing/2014/main" id="{D3841B3E-89F4-4D7F-80F6-89A24CA8FAE8}"/>
                </a:ext>
              </a:extLst>
            </p:cNvPr>
            <p:cNvSpPr/>
            <p:nvPr/>
          </p:nvSpPr>
          <p:spPr>
            <a:xfrm>
              <a:off x="7659423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5 w 597144"/>
                <a:gd name="connsiteY3" fmla="*/ 516651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5" y="516651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7" name="Vrije vorm: vorm 66">
              <a:extLst>
                <a:ext uri="{FF2B5EF4-FFF2-40B4-BE49-F238E27FC236}">
                  <a16:creationId xmlns:a16="http://schemas.microsoft.com/office/drawing/2014/main" id="{1179CC27-2B9E-47AF-A2A2-A8FA52470458}"/>
                </a:ext>
              </a:extLst>
            </p:cNvPr>
            <p:cNvSpPr/>
            <p:nvPr userDrawn="1"/>
          </p:nvSpPr>
          <p:spPr>
            <a:xfrm>
              <a:off x="-403895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0BB7A64E-0AD1-4503-9C3F-5334F198849C}"/>
                </a:ext>
              </a:extLst>
            </p:cNvPr>
            <p:cNvSpPr/>
            <p:nvPr userDrawn="1"/>
          </p:nvSpPr>
          <p:spPr>
            <a:xfrm>
              <a:off x="193248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F3B5FAC3-1934-418D-B949-71D6D4CE19A5}"/>
                </a:ext>
              </a:extLst>
            </p:cNvPr>
            <p:cNvSpPr/>
            <p:nvPr/>
          </p:nvSpPr>
          <p:spPr>
            <a:xfrm>
              <a:off x="790392" y="1340237"/>
              <a:ext cx="598080" cy="689804"/>
            </a:xfrm>
            <a:custGeom>
              <a:avLst/>
              <a:gdLst>
                <a:gd name="connsiteX0" fmla="*/ 0 w 598080"/>
                <a:gd name="connsiteY0" fmla="*/ 172217 h 689804"/>
                <a:gd name="connsiteX1" fmla="*/ 0 w 598080"/>
                <a:gd name="connsiteY1" fmla="*/ 517588 h 689804"/>
                <a:gd name="connsiteX2" fmla="*/ 298572 w 598080"/>
                <a:gd name="connsiteY2" fmla="*/ 689805 h 689804"/>
                <a:gd name="connsiteX3" fmla="*/ 598080 w 598080"/>
                <a:gd name="connsiteY3" fmla="*/ 517588 h 689804"/>
                <a:gd name="connsiteX4" fmla="*/ 598080 w 598080"/>
                <a:gd name="connsiteY4" fmla="*/ 172217 h 689804"/>
                <a:gd name="connsiteX5" fmla="*/ 298572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8080" y="517588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4091B52A-8A16-476E-A382-3D518DC01D83}"/>
                </a:ext>
              </a:extLst>
            </p:cNvPr>
            <p:cNvSpPr/>
            <p:nvPr/>
          </p:nvSpPr>
          <p:spPr>
            <a:xfrm>
              <a:off x="1388472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28693643-0D1D-45B7-BBA3-2A4CC310AF36}"/>
                </a:ext>
              </a:extLst>
            </p:cNvPr>
            <p:cNvSpPr/>
            <p:nvPr/>
          </p:nvSpPr>
          <p:spPr>
            <a:xfrm>
              <a:off x="1985616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2" name="Vrije vorm: vorm 71">
              <a:extLst>
                <a:ext uri="{FF2B5EF4-FFF2-40B4-BE49-F238E27FC236}">
                  <a16:creationId xmlns:a16="http://schemas.microsoft.com/office/drawing/2014/main" id="{A8D6DA01-B7CB-4752-8AB2-1738ACB8C883}"/>
                </a:ext>
              </a:extLst>
            </p:cNvPr>
            <p:cNvSpPr/>
            <p:nvPr/>
          </p:nvSpPr>
          <p:spPr>
            <a:xfrm>
              <a:off x="2582761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3" name="Vrije vorm: vorm 72">
              <a:extLst>
                <a:ext uri="{FF2B5EF4-FFF2-40B4-BE49-F238E27FC236}">
                  <a16:creationId xmlns:a16="http://schemas.microsoft.com/office/drawing/2014/main" id="{71E9E8A2-5E0D-46AB-AD18-AC95160F2F82}"/>
                </a:ext>
              </a:extLst>
            </p:cNvPr>
            <p:cNvSpPr/>
            <p:nvPr/>
          </p:nvSpPr>
          <p:spPr>
            <a:xfrm>
              <a:off x="3179905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4" name="Vrije vorm: vorm 73">
              <a:extLst>
                <a:ext uri="{FF2B5EF4-FFF2-40B4-BE49-F238E27FC236}">
                  <a16:creationId xmlns:a16="http://schemas.microsoft.com/office/drawing/2014/main" id="{9540D2E2-2649-4318-B49E-4890DD18F0F2}"/>
                </a:ext>
              </a:extLst>
            </p:cNvPr>
            <p:cNvSpPr/>
            <p:nvPr/>
          </p:nvSpPr>
          <p:spPr>
            <a:xfrm>
              <a:off x="3777049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5" name="Vrije vorm: vorm 74">
              <a:extLst>
                <a:ext uri="{FF2B5EF4-FFF2-40B4-BE49-F238E27FC236}">
                  <a16:creationId xmlns:a16="http://schemas.microsoft.com/office/drawing/2014/main" id="{DA530B80-D690-4C4C-AEA1-5E205CE0CDD0}"/>
                </a:ext>
              </a:extLst>
            </p:cNvPr>
            <p:cNvSpPr/>
            <p:nvPr/>
          </p:nvSpPr>
          <p:spPr>
            <a:xfrm>
              <a:off x="4374193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5 w 597144"/>
                <a:gd name="connsiteY3" fmla="*/ 517588 h 689804"/>
                <a:gd name="connsiteX4" fmla="*/ 597145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5" y="517588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6" name="Vrije vorm: vorm 75">
              <a:extLst>
                <a:ext uri="{FF2B5EF4-FFF2-40B4-BE49-F238E27FC236}">
                  <a16:creationId xmlns:a16="http://schemas.microsoft.com/office/drawing/2014/main" id="{061B64CC-6271-4A3E-9F79-E244C884860E}"/>
                </a:ext>
              </a:extLst>
            </p:cNvPr>
            <p:cNvSpPr/>
            <p:nvPr/>
          </p:nvSpPr>
          <p:spPr>
            <a:xfrm>
              <a:off x="4971338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7" name="Vrije vorm: vorm 76">
              <a:extLst>
                <a:ext uri="{FF2B5EF4-FFF2-40B4-BE49-F238E27FC236}">
                  <a16:creationId xmlns:a16="http://schemas.microsoft.com/office/drawing/2014/main" id="{E5C0C1AC-8810-4C35-9BF1-BBFADD44818D}"/>
                </a:ext>
              </a:extLst>
            </p:cNvPr>
            <p:cNvSpPr/>
            <p:nvPr/>
          </p:nvSpPr>
          <p:spPr>
            <a:xfrm>
              <a:off x="5568482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8" name="Vrije vorm: vorm 77">
              <a:extLst>
                <a:ext uri="{FF2B5EF4-FFF2-40B4-BE49-F238E27FC236}">
                  <a16:creationId xmlns:a16="http://schemas.microsoft.com/office/drawing/2014/main" id="{852AF346-F2F4-4C1E-8D08-1BB42505FADC}"/>
                </a:ext>
              </a:extLst>
            </p:cNvPr>
            <p:cNvSpPr/>
            <p:nvPr/>
          </p:nvSpPr>
          <p:spPr>
            <a:xfrm>
              <a:off x="6165626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9" name="Vrije vorm: vorm 78">
              <a:extLst>
                <a:ext uri="{FF2B5EF4-FFF2-40B4-BE49-F238E27FC236}">
                  <a16:creationId xmlns:a16="http://schemas.microsoft.com/office/drawing/2014/main" id="{F700EFBF-485A-43A2-A2D4-5E7D477EFF75}"/>
                </a:ext>
              </a:extLst>
            </p:cNvPr>
            <p:cNvSpPr/>
            <p:nvPr/>
          </p:nvSpPr>
          <p:spPr>
            <a:xfrm>
              <a:off x="6762770" y="1340237"/>
              <a:ext cx="598080" cy="689804"/>
            </a:xfrm>
            <a:custGeom>
              <a:avLst/>
              <a:gdLst>
                <a:gd name="connsiteX0" fmla="*/ 0 w 598080"/>
                <a:gd name="connsiteY0" fmla="*/ 172217 h 689804"/>
                <a:gd name="connsiteX1" fmla="*/ 0 w 598080"/>
                <a:gd name="connsiteY1" fmla="*/ 517588 h 689804"/>
                <a:gd name="connsiteX2" fmla="*/ 298572 w 598080"/>
                <a:gd name="connsiteY2" fmla="*/ 689805 h 689804"/>
                <a:gd name="connsiteX3" fmla="*/ 598080 w 598080"/>
                <a:gd name="connsiteY3" fmla="*/ 517588 h 689804"/>
                <a:gd name="connsiteX4" fmla="*/ 598080 w 598080"/>
                <a:gd name="connsiteY4" fmla="*/ 172217 h 689804"/>
                <a:gd name="connsiteX5" fmla="*/ 298572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8080" y="517588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726FEE3-BF04-4425-BFEA-CAE427924AEC}"/>
                </a:ext>
              </a:extLst>
            </p:cNvPr>
            <p:cNvSpPr/>
            <p:nvPr/>
          </p:nvSpPr>
          <p:spPr>
            <a:xfrm>
              <a:off x="7360851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A91F6910-BF89-401D-9F12-BBFE72D777BA}"/>
                </a:ext>
              </a:extLst>
            </p:cNvPr>
            <p:cNvSpPr/>
            <p:nvPr userDrawn="1"/>
          </p:nvSpPr>
          <p:spPr>
            <a:xfrm>
              <a:off x="-104387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A41DFB3-7CC3-4725-BD06-D68C9D59AEAB}"/>
                </a:ext>
              </a:extLst>
            </p:cNvPr>
            <p:cNvSpPr/>
            <p:nvPr/>
          </p:nvSpPr>
          <p:spPr>
            <a:xfrm>
              <a:off x="492756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871C2C2B-C895-48B8-8441-018B83E766D0}"/>
                </a:ext>
              </a:extLst>
            </p:cNvPr>
            <p:cNvSpPr/>
            <p:nvPr/>
          </p:nvSpPr>
          <p:spPr>
            <a:xfrm>
              <a:off x="1089900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0CA3D3CB-3871-411A-B35E-26DD13A4D2A1}"/>
                </a:ext>
              </a:extLst>
            </p:cNvPr>
            <p:cNvSpPr/>
            <p:nvPr/>
          </p:nvSpPr>
          <p:spPr>
            <a:xfrm>
              <a:off x="1687044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4C4F1E1A-49F5-455E-A1BB-0D57CA2462F6}"/>
                </a:ext>
              </a:extLst>
            </p:cNvPr>
            <p:cNvSpPr/>
            <p:nvPr/>
          </p:nvSpPr>
          <p:spPr>
            <a:xfrm>
              <a:off x="2284188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6" name="Vrije vorm: vorm 85">
              <a:extLst>
                <a:ext uri="{FF2B5EF4-FFF2-40B4-BE49-F238E27FC236}">
                  <a16:creationId xmlns:a16="http://schemas.microsoft.com/office/drawing/2014/main" id="{C6174C67-B25A-45EF-A5A4-36F1F525C8FB}"/>
                </a:ext>
              </a:extLst>
            </p:cNvPr>
            <p:cNvSpPr/>
            <p:nvPr/>
          </p:nvSpPr>
          <p:spPr>
            <a:xfrm>
              <a:off x="2881333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62B1E8D9-6905-4AD9-B029-8672F5DDCC23}"/>
                </a:ext>
              </a:extLst>
            </p:cNvPr>
            <p:cNvSpPr/>
            <p:nvPr/>
          </p:nvSpPr>
          <p:spPr>
            <a:xfrm>
              <a:off x="3478477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B12B9125-EA7D-4364-886D-DFF4D772F7E3}"/>
                </a:ext>
              </a:extLst>
            </p:cNvPr>
            <p:cNvSpPr/>
            <p:nvPr/>
          </p:nvSpPr>
          <p:spPr>
            <a:xfrm>
              <a:off x="4075621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9" name="Vrije vorm: vorm 88">
              <a:extLst>
                <a:ext uri="{FF2B5EF4-FFF2-40B4-BE49-F238E27FC236}">
                  <a16:creationId xmlns:a16="http://schemas.microsoft.com/office/drawing/2014/main" id="{B68A1B65-B9B7-4215-86A7-5A58685CE2F7}"/>
                </a:ext>
              </a:extLst>
            </p:cNvPr>
            <p:cNvSpPr/>
            <p:nvPr/>
          </p:nvSpPr>
          <p:spPr>
            <a:xfrm>
              <a:off x="4672766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0" name="Vrije vorm: vorm 89">
              <a:extLst>
                <a:ext uri="{FF2B5EF4-FFF2-40B4-BE49-F238E27FC236}">
                  <a16:creationId xmlns:a16="http://schemas.microsoft.com/office/drawing/2014/main" id="{2C1827A1-3E11-4023-8DA3-38D949DAB964}"/>
                </a:ext>
              </a:extLst>
            </p:cNvPr>
            <p:cNvSpPr/>
            <p:nvPr/>
          </p:nvSpPr>
          <p:spPr>
            <a:xfrm>
              <a:off x="5269910" y="1856889"/>
              <a:ext cx="598080" cy="689804"/>
            </a:xfrm>
            <a:custGeom>
              <a:avLst/>
              <a:gdLst>
                <a:gd name="connsiteX0" fmla="*/ 0 w 598080"/>
                <a:gd name="connsiteY0" fmla="*/ 172217 h 689804"/>
                <a:gd name="connsiteX1" fmla="*/ 0 w 598080"/>
                <a:gd name="connsiteY1" fmla="*/ 517587 h 689804"/>
                <a:gd name="connsiteX2" fmla="*/ 299508 w 598080"/>
                <a:gd name="connsiteY2" fmla="*/ 689804 h 689804"/>
                <a:gd name="connsiteX3" fmla="*/ 598080 w 598080"/>
                <a:gd name="connsiteY3" fmla="*/ 517587 h 689804"/>
                <a:gd name="connsiteX4" fmla="*/ 598080 w 598080"/>
                <a:gd name="connsiteY4" fmla="*/ 172217 h 689804"/>
                <a:gd name="connsiteX5" fmla="*/ 299508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2217"/>
                  </a:moveTo>
                  <a:lnTo>
                    <a:pt x="0" y="517587"/>
                  </a:lnTo>
                  <a:lnTo>
                    <a:pt x="299508" y="689804"/>
                  </a:lnTo>
                  <a:lnTo>
                    <a:pt x="598080" y="517587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1" name="Vrije vorm: vorm 90">
              <a:extLst>
                <a:ext uri="{FF2B5EF4-FFF2-40B4-BE49-F238E27FC236}">
                  <a16:creationId xmlns:a16="http://schemas.microsoft.com/office/drawing/2014/main" id="{68E337E1-70F2-417D-A226-9143D55AB922}"/>
                </a:ext>
              </a:extLst>
            </p:cNvPr>
            <p:cNvSpPr/>
            <p:nvPr/>
          </p:nvSpPr>
          <p:spPr>
            <a:xfrm>
              <a:off x="5867990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2" name="Vrije vorm: vorm 91">
              <a:extLst>
                <a:ext uri="{FF2B5EF4-FFF2-40B4-BE49-F238E27FC236}">
                  <a16:creationId xmlns:a16="http://schemas.microsoft.com/office/drawing/2014/main" id="{2FA49DA8-3ACF-4068-80AE-DA3B59C6E8F9}"/>
                </a:ext>
              </a:extLst>
            </p:cNvPr>
            <p:cNvSpPr/>
            <p:nvPr/>
          </p:nvSpPr>
          <p:spPr>
            <a:xfrm>
              <a:off x="6465134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3C49F209-2F89-4524-BF27-B76582E575FE}"/>
                </a:ext>
              </a:extLst>
            </p:cNvPr>
            <p:cNvSpPr/>
            <p:nvPr userDrawn="1"/>
          </p:nvSpPr>
          <p:spPr>
            <a:xfrm>
              <a:off x="-403895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D44858AB-BCEC-48A3-8C22-14C6B28504C1}"/>
                </a:ext>
              </a:extLst>
            </p:cNvPr>
            <p:cNvSpPr/>
            <p:nvPr userDrawn="1"/>
          </p:nvSpPr>
          <p:spPr>
            <a:xfrm>
              <a:off x="193248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3F7B707C-7DDE-4773-BE0D-A38B7866FAC2}"/>
                </a:ext>
              </a:extLst>
            </p:cNvPr>
            <p:cNvSpPr/>
            <p:nvPr/>
          </p:nvSpPr>
          <p:spPr>
            <a:xfrm>
              <a:off x="790392" y="2378220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9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03F10C57-0703-4716-A3E0-068258D41AA6}"/>
                </a:ext>
              </a:extLst>
            </p:cNvPr>
            <p:cNvSpPr/>
            <p:nvPr/>
          </p:nvSpPr>
          <p:spPr>
            <a:xfrm>
              <a:off x="1388472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3547DD7E-1F85-46FD-BE42-986FE3D5F05D}"/>
                </a:ext>
              </a:extLst>
            </p:cNvPr>
            <p:cNvSpPr/>
            <p:nvPr/>
          </p:nvSpPr>
          <p:spPr>
            <a:xfrm>
              <a:off x="1985616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8" name="Vrije vorm: vorm 97">
              <a:extLst>
                <a:ext uri="{FF2B5EF4-FFF2-40B4-BE49-F238E27FC236}">
                  <a16:creationId xmlns:a16="http://schemas.microsoft.com/office/drawing/2014/main" id="{F0C1DFAA-6ED3-45D7-B48D-803CC1F1893A}"/>
                </a:ext>
              </a:extLst>
            </p:cNvPr>
            <p:cNvSpPr/>
            <p:nvPr/>
          </p:nvSpPr>
          <p:spPr>
            <a:xfrm>
              <a:off x="2582761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9" name="Vrije vorm: vorm 98">
              <a:extLst>
                <a:ext uri="{FF2B5EF4-FFF2-40B4-BE49-F238E27FC236}">
                  <a16:creationId xmlns:a16="http://schemas.microsoft.com/office/drawing/2014/main" id="{03DC9D3D-1456-4014-8D34-C98752B2DF21}"/>
                </a:ext>
              </a:extLst>
            </p:cNvPr>
            <p:cNvSpPr/>
            <p:nvPr/>
          </p:nvSpPr>
          <p:spPr>
            <a:xfrm>
              <a:off x="3179905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0" name="Vrije vorm: vorm 99">
              <a:extLst>
                <a:ext uri="{FF2B5EF4-FFF2-40B4-BE49-F238E27FC236}">
                  <a16:creationId xmlns:a16="http://schemas.microsoft.com/office/drawing/2014/main" id="{7C820A7C-D296-49D6-8F69-7E3369122BE0}"/>
                </a:ext>
              </a:extLst>
            </p:cNvPr>
            <p:cNvSpPr/>
            <p:nvPr/>
          </p:nvSpPr>
          <p:spPr>
            <a:xfrm>
              <a:off x="3777049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1" name="Vrije vorm: vorm 100">
              <a:extLst>
                <a:ext uri="{FF2B5EF4-FFF2-40B4-BE49-F238E27FC236}">
                  <a16:creationId xmlns:a16="http://schemas.microsoft.com/office/drawing/2014/main" id="{34053A8F-B271-4A2D-9C3C-01F366F4F034}"/>
                </a:ext>
              </a:extLst>
            </p:cNvPr>
            <p:cNvSpPr/>
            <p:nvPr/>
          </p:nvSpPr>
          <p:spPr>
            <a:xfrm>
              <a:off x="4374193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2" name="Vrije vorm: vorm 101">
              <a:extLst>
                <a:ext uri="{FF2B5EF4-FFF2-40B4-BE49-F238E27FC236}">
                  <a16:creationId xmlns:a16="http://schemas.microsoft.com/office/drawing/2014/main" id="{167A9C6E-DC8B-41A6-8FED-25CBBD66ADD8}"/>
                </a:ext>
              </a:extLst>
            </p:cNvPr>
            <p:cNvSpPr/>
            <p:nvPr/>
          </p:nvSpPr>
          <p:spPr>
            <a:xfrm>
              <a:off x="4971338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3" name="Vrije vorm: vorm 102">
              <a:extLst>
                <a:ext uri="{FF2B5EF4-FFF2-40B4-BE49-F238E27FC236}">
                  <a16:creationId xmlns:a16="http://schemas.microsoft.com/office/drawing/2014/main" id="{87628185-4C76-4CA6-9D0B-430545400EF9}"/>
                </a:ext>
              </a:extLst>
            </p:cNvPr>
            <p:cNvSpPr/>
            <p:nvPr/>
          </p:nvSpPr>
          <p:spPr>
            <a:xfrm>
              <a:off x="5568482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4" name="Vrije vorm: vorm 103">
              <a:extLst>
                <a:ext uri="{FF2B5EF4-FFF2-40B4-BE49-F238E27FC236}">
                  <a16:creationId xmlns:a16="http://schemas.microsoft.com/office/drawing/2014/main" id="{AB507C66-1946-454F-94C1-A4F12B2E07C2}"/>
                </a:ext>
              </a:extLst>
            </p:cNvPr>
            <p:cNvSpPr/>
            <p:nvPr/>
          </p:nvSpPr>
          <p:spPr>
            <a:xfrm>
              <a:off x="6165626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5" name="Vrije vorm: vorm 104">
              <a:extLst>
                <a:ext uri="{FF2B5EF4-FFF2-40B4-BE49-F238E27FC236}">
                  <a16:creationId xmlns:a16="http://schemas.microsoft.com/office/drawing/2014/main" id="{A6FEFD80-393C-4DEF-AC6F-B39DB1A28375}"/>
                </a:ext>
              </a:extLst>
            </p:cNvPr>
            <p:cNvSpPr/>
            <p:nvPr userDrawn="1"/>
          </p:nvSpPr>
          <p:spPr>
            <a:xfrm>
              <a:off x="-104387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75D3B1E1-085F-4DC3-9134-90B1BECA0B58}"/>
                </a:ext>
              </a:extLst>
            </p:cNvPr>
            <p:cNvSpPr/>
            <p:nvPr/>
          </p:nvSpPr>
          <p:spPr>
            <a:xfrm>
              <a:off x="492756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75C50AC2-F96E-4B6C-872C-814EA9CCAF1A}"/>
                </a:ext>
              </a:extLst>
            </p:cNvPr>
            <p:cNvSpPr/>
            <p:nvPr/>
          </p:nvSpPr>
          <p:spPr>
            <a:xfrm>
              <a:off x="1089900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5B8493AD-C262-4A0C-B953-9FD0DAF698A8}"/>
                </a:ext>
              </a:extLst>
            </p:cNvPr>
            <p:cNvSpPr/>
            <p:nvPr/>
          </p:nvSpPr>
          <p:spPr>
            <a:xfrm>
              <a:off x="1687044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F8EA4827-5F5A-4CEF-A144-C2649A48AEB2}"/>
                </a:ext>
              </a:extLst>
            </p:cNvPr>
            <p:cNvSpPr/>
            <p:nvPr/>
          </p:nvSpPr>
          <p:spPr>
            <a:xfrm>
              <a:off x="2284188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4711EB49-AD2F-451E-89B4-5EB0C4484F6A}"/>
                </a:ext>
              </a:extLst>
            </p:cNvPr>
            <p:cNvSpPr/>
            <p:nvPr/>
          </p:nvSpPr>
          <p:spPr>
            <a:xfrm>
              <a:off x="2881333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EFF79FA-DC15-4D67-9BFC-751306C91DD4}"/>
                </a:ext>
              </a:extLst>
            </p:cNvPr>
            <p:cNvSpPr/>
            <p:nvPr/>
          </p:nvSpPr>
          <p:spPr>
            <a:xfrm>
              <a:off x="3478477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2" name="Vrije vorm: vorm 111">
              <a:extLst>
                <a:ext uri="{FF2B5EF4-FFF2-40B4-BE49-F238E27FC236}">
                  <a16:creationId xmlns:a16="http://schemas.microsoft.com/office/drawing/2014/main" id="{8BBE770B-72F7-4FDA-8304-D8EEFD48E19D}"/>
                </a:ext>
              </a:extLst>
            </p:cNvPr>
            <p:cNvSpPr/>
            <p:nvPr/>
          </p:nvSpPr>
          <p:spPr>
            <a:xfrm>
              <a:off x="4075621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3" name="Vrije vorm: vorm 112">
              <a:extLst>
                <a:ext uri="{FF2B5EF4-FFF2-40B4-BE49-F238E27FC236}">
                  <a16:creationId xmlns:a16="http://schemas.microsoft.com/office/drawing/2014/main" id="{B20B1574-D2E9-4D16-8E31-F6964CC3F104}"/>
                </a:ext>
              </a:extLst>
            </p:cNvPr>
            <p:cNvSpPr/>
            <p:nvPr/>
          </p:nvSpPr>
          <p:spPr>
            <a:xfrm>
              <a:off x="4672766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4" name="Vrije vorm: vorm 113">
              <a:extLst>
                <a:ext uri="{FF2B5EF4-FFF2-40B4-BE49-F238E27FC236}">
                  <a16:creationId xmlns:a16="http://schemas.microsoft.com/office/drawing/2014/main" id="{74224EBE-C08F-462D-9D4C-C3087B70F3F2}"/>
                </a:ext>
              </a:extLst>
            </p:cNvPr>
            <p:cNvSpPr/>
            <p:nvPr/>
          </p:nvSpPr>
          <p:spPr>
            <a:xfrm>
              <a:off x="5269910" y="2894872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9508 w 598080"/>
                <a:gd name="connsiteY2" fmla="*/ 688869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9508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9508" y="688869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5" name="Vrije vorm: vorm 114">
              <a:extLst>
                <a:ext uri="{FF2B5EF4-FFF2-40B4-BE49-F238E27FC236}">
                  <a16:creationId xmlns:a16="http://schemas.microsoft.com/office/drawing/2014/main" id="{71928F44-E671-4656-B428-97F640687AEF}"/>
                </a:ext>
              </a:extLst>
            </p:cNvPr>
            <p:cNvSpPr/>
            <p:nvPr/>
          </p:nvSpPr>
          <p:spPr>
            <a:xfrm>
              <a:off x="5867990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6" name="Vrije vorm: vorm 115">
              <a:extLst>
                <a:ext uri="{FF2B5EF4-FFF2-40B4-BE49-F238E27FC236}">
                  <a16:creationId xmlns:a16="http://schemas.microsoft.com/office/drawing/2014/main" id="{122A16DD-5D96-4DD6-B17F-3D93E5A76960}"/>
                </a:ext>
              </a:extLst>
            </p:cNvPr>
            <p:cNvSpPr/>
            <p:nvPr userDrawn="1"/>
          </p:nvSpPr>
          <p:spPr>
            <a:xfrm>
              <a:off x="-403895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7" name="Vrije vorm: vorm 116">
              <a:extLst>
                <a:ext uri="{FF2B5EF4-FFF2-40B4-BE49-F238E27FC236}">
                  <a16:creationId xmlns:a16="http://schemas.microsoft.com/office/drawing/2014/main" id="{D0BC8020-1DED-4CA0-8980-FF4985BB18AE}"/>
                </a:ext>
              </a:extLst>
            </p:cNvPr>
            <p:cNvSpPr/>
            <p:nvPr userDrawn="1"/>
          </p:nvSpPr>
          <p:spPr>
            <a:xfrm>
              <a:off x="193248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8" name="Vrije vorm: vorm 117">
              <a:extLst>
                <a:ext uri="{FF2B5EF4-FFF2-40B4-BE49-F238E27FC236}">
                  <a16:creationId xmlns:a16="http://schemas.microsoft.com/office/drawing/2014/main" id="{81027312-8276-4D9B-B460-0877F3D4E211}"/>
                </a:ext>
              </a:extLst>
            </p:cNvPr>
            <p:cNvSpPr/>
            <p:nvPr/>
          </p:nvSpPr>
          <p:spPr>
            <a:xfrm>
              <a:off x="790392" y="3416203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8572 w 598080"/>
                <a:gd name="connsiteY2" fmla="*/ 688868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9" name="Vrije vorm: vorm 118">
              <a:extLst>
                <a:ext uri="{FF2B5EF4-FFF2-40B4-BE49-F238E27FC236}">
                  <a16:creationId xmlns:a16="http://schemas.microsoft.com/office/drawing/2014/main" id="{FDCD8894-8A6C-4646-B829-FF0F3B712844}"/>
                </a:ext>
              </a:extLst>
            </p:cNvPr>
            <p:cNvSpPr/>
            <p:nvPr/>
          </p:nvSpPr>
          <p:spPr>
            <a:xfrm>
              <a:off x="1388472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E77BCBA0-7BBF-4983-98B4-A3150805498B}"/>
                </a:ext>
              </a:extLst>
            </p:cNvPr>
            <p:cNvSpPr/>
            <p:nvPr/>
          </p:nvSpPr>
          <p:spPr>
            <a:xfrm>
              <a:off x="1985616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C8591863-CD3F-471E-A822-21D0331AB27D}"/>
                </a:ext>
              </a:extLst>
            </p:cNvPr>
            <p:cNvSpPr/>
            <p:nvPr/>
          </p:nvSpPr>
          <p:spPr>
            <a:xfrm>
              <a:off x="2582761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B8FCF337-A9D4-4AE3-8EDC-E46C62B2C84B}"/>
                </a:ext>
              </a:extLst>
            </p:cNvPr>
            <p:cNvSpPr/>
            <p:nvPr/>
          </p:nvSpPr>
          <p:spPr>
            <a:xfrm>
              <a:off x="3179905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4F30FFD2-D36B-4E27-B569-825DFA272525}"/>
                </a:ext>
              </a:extLst>
            </p:cNvPr>
            <p:cNvSpPr/>
            <p:nvPr/>
          </p:nvSpPr>
          <p:spPr>
            <a:xfrm>
              <a:off x="3777049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4" name="Vrije vorm: vorm 123">
              <a:extLst>
                <a:ext uri="{FF2B5EF4-FFF2-40B4-BE49-F238E27FC236}">
                  <a16:creationId xmlns:a16="http://schemas.microsoft.com/office/drawing/2014/main" id="{AC802505-CB65-482D-B925-041D9ADFD3A1}"/>
                </a:ext>
              </a:extLst>
            </p:cNvPr>
            <p:cNvSpPr/>
            <p:nvPr/>
          </p:nvSpPr>
          <p:spPr>
            <a:xfrm>
              <a:off x="4374193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5 w 597144"/>
                <a:gd name="connsiteY3" fmla="*/ 516651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5" y="516651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5" name="Vrije vorm: vorm 124">
              <a:extLst>
                <a:ext uri="{FF2B5EF4-FFF2-40B4-BE49-F238E27FC236}">
                  <a16:creationId xmlns:a16="http://schemas.microsoft.com/office/drawing/2014/main" id="{297F0F36-B5AD-40E8-A4FB-BA6372F9F2BB}"/>
                </a:ext>
              </a:extLst>
            </p:cNvPr>
            <p:cNvSpPr/>
            <p:nvPr/>
          </p:nvSpPr>
          <p:spPr>
            <a:xfrm>
              <a:off x="4971338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6" name="Vrije vorm: vorm 125">
              <a:extLst>
                <a:ext uri="{FF2B5EF4-FFF2-40B4-BE49-F238E27FC236}">
                  <a16:creationId xmlns:a16="http://schemas.microsoft.com/office/drawing/2014/main" id="{10F5676C-5A8D-45DB-BA84-85DF29E6D7D7}"/>
                </a:ext>
              </a:extLst>
            </p:cNvPr>
            <p:cNvSpPr/>
            <p:nvPr/>
          </p:nvSpPr>
          <p:spPr>
            <a:xfrm>
              <a:off x="5568482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7" name="Vrije vorm: vorm 126">
              <a:extLst>
                <a:ext uri="{FF2B5EF4-FFF2-40B4-BE49-F238E27FC236}">
                  <a16:creationId xmlns:a16="http://schemas.microsoft.com/office/drawing/2014/main" id="{8E404E10-FDEB-43AD-921C-0CD627470FC3}"/>
                </a:ext>
              </a:extLst>
            </p:cNvPr>
            <p:cNvSpPr/>
            <p:nvPr/>
          </p:nvSpPr>
          <p:spPr>
            <a:xfrm>
              <a:off x="6165626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8" name="Vrije vorm: vorm 127">
              <a:extLst>
                <a:ext uri="{FF2B5EF4-FFF2-40B4-BE49-F238E27FC236}">
                  <a16:creationId xmlns:a16="http://schemas.microsoft.com/office/drawing/2014/main" id="{D851F741-73A4-4D7E-BA96-0B7A209C672D}"/>
                </a:ext>
              </a:extLst>
            </p:cNvPr>
            <p:cNvSpPr/>
            <p:nvPr userDrawn="1"/>
          </p:nvSpPr>
          <p:spPr>
            <a:xfrm>
              <a:off x="-104387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9" name="Vrije vorm: vorm 128">
              <a:extLst>
                <a:ext uri="{FF2B5EF4-FFF2-40B4-BE49-F238E27FC236}">
                  <a16:creationId xmlns:a16="http://schemas.microsoft.com/office/drawing/2014/main" id="{F4494DE0-8ACB-47E5-AD3A-C7706F16FB58}"/>
                </a:ext>
              </a:extLst>
            </p:cNvPr>
            <p:cNvSpPr/>
            <p:nvPr/>
          </p:nvSpPr>
          <p:spPr>
            <a:xfrm>
              <a:off x="492756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0" name="Vrije vorm: vorm 129">
              <a:extLst>
                <a:ext uri="{FF2B5EF4-FFF2-40B4-BE49-F238E27FC236}">
                  <a16:creationId xmlns:a16="http://schemas.microsoft.com/office/drawing/2014/main" id="{29320A40-DC87-47AA-8D0C-EEAFBD89001E}"/>
                </a:ext>
              </a:extLst>
            </p:cNvPr>
            <p:cNvSpPr/>
            <p:nvPr/>
          </p:nvSpPr>
          <p:spPr>
            <a:xfrm>
              <a:off x="1089900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1" name="Vrije vorm: vorm 130">
              <a:extLst>
                <a:ext uri="{FF2B5EF4-FFF2-40B4-BE49-F238E27FC236}">
                  <a16:creationId xmlns:a16="http://schemas.microsoft.com/office/drawing/2014/main" id="{EBD07F88-CB66-45F1-BA48-DF438BAB118B}"/>
                </a:ext>
              </a:extLst>
            </p:cNvPr>
            <p:cNvSpPr/>
            <p:nvPr/>
          </p:nvSpPr>
          <p:spPr>
            <a:xfrm>
              <a:off x="1687044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2" name="Vrije vorm: vorm 131">
              <a:extLst>
                <a:ext uri="{FF2B5EF4-FFF2-40B4-BE49-F238E27FC236}">
                  <a16:creationId xmlns:a16="http://schemas.microsoft.com/office/drawing/2014/main" id="{59D12891-7B6F-46B4-B517-FC22ED308F5B}"/>
                </a:ext>
              </a:extLst>
            </p:cNvPr>
            <p:cNvSpPr/>
            <p:nvPr/>
          </p:nvSpPr>
          <p:spPr>
            <a:xfrm>
              <a:off x="2284188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3" name="Vrije vorm: vorm 132">
              <a:extLst>
                <a:ext uri="{FF2B5EF4-FFF2-40B4-BE49-F238E27FC236}">
                  <a16:creationId xmlns:a16="http://schemas.microsoft.com/office/drawing/2014/main" id="{CFF719A6-B0A7-47FD-B9A4-9D750027F7C5}"/>
                </a:ext>
              </a:extLst>
            </p:cNvPr>
            <p:cNvSpPr/>
            <p:nvPr/>
          </p:nvSpPr>
          <p:spPr>
            <a:xfrm>
              <a:off x="2881333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13F0EEDF-ACB8-49D8-A8A9-CD6F43C64FD1}"/>
                </a:ext>
              </a:extLst>
            </p:cNvPr>
            <p:cNvSpPr/>
            <p:nvPr/>
          </p:nvSpPr>
          <p:spPr>
            <a:xfrm>
              <a:off x="3478477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5F980E77-D395-432C-8EC0-B923DFA877B9}"/>
                </a:ext>
              </a:extLst>
            </p:cNvPr>
            <p:cNvSpPr/>
            <p:nvPr/>
          </p:nvSpPr>
          <p:spPr>
            <a:xfrm>
              <a:off x="4075621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371A70E1-46D5-46AA-A12F-1192AE790004}"/>
                </a:ext>
              </a:extLst>
            </p:cNvPr>
            <p:cNvSpPr/>
            <p:nvPr/>
          </p:nvSpPr>
          <p:spPr>
            <a:xfrm>
              <a:off x="4672766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D2C3AB78-1B0A-41D0-B5F1-F6BF8E10196F}"/>
                </a:ext>
              </a:extLst>
            </p:cNvPr>
            <p:cNvSpPr/>
            <p:nvPr/>
          </p:nvSpPr>
          <p:spPr>
            <a:xfrm>
              <a:off x="5269910" y="3931918"/>
              <a:ext cx="598080" cy="689804"/>
            </a:xfrm>
            <a:custGeom>
              <a:avLst/>
              <a:gdLst>
                <a:gd name="connsiteX0" fmla="*/ 0 w 598080"/>
                <a:gd name="connsiteY0" fmla="*/ 172217 h 689804"/>
                <a:gd name="connsiteX1" fmla="*/ 0 w 598080"/>
                <a:gd name="connsiteY1" fmla="*/ 517587 h 689804"/>
                <a:gd name="connsiteX2" fmla="*/ 299508 w 598080"/>
                <a:gd name="connsiteY2" fmla="*/ 689805 h 689804"/>
                <a:gd name="connsiteX3" fmla="*/ 598080 w 598080"/>
                <a:gd name="connsiteY3" fmla="*/ 517587 h 689804"/>
                <a:gd name="connsiteX4" fmla="*/ 598080 w 598080"/>
                <a:gd name="connsiteY4" fmla="*/ 172217 h 689804"/>
                <a:gd name="connsiteX5" fmla="*/ 299508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2217"/>
                  </a:moveTo>
                  <a:lnTo>
                    <a:pt x="0" y="517587"/>
                  </a:lnTo>
                  <a:lnTo>
                    <a:pt x="299508" y="689805"/>
                  </a:lnTo>
                  <a:lnTo>
                    <a:pt x="598080" y="517587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8" name="Vrije vorm: vorm 137">
              <a:extLst>
                <a:ext uri="{FF2B5EF4-FFF2-40B4-BE49-F238E27FC236}">
                  <a16:creationId xmlns:a16="http://schemas.microsoft.com/office/drawing/2014/main" id="{4482E84F-EE0B-43D7-9744-D408F4CDE6E7}"/>
                </a:ext>
              </a:extLst>
            </p:cNvPr>
            <p:cNvSpPr/>
            <p:nvPr/>
          </p:nvSpPr>
          <p:spPr>
            <a:xfrm>
              <a:off x="5867990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9" name="Vrije vorm: vorm 138">
              <a:extLst>
                <a:ext uri="{FF2B5EF4-FFF2-40B4-BE49-F238E27FC236}">
                  <a16:creationId xmlns:a16="http://schemas.microsoft.com/office/drawing/2014/main" id="{B036F06E-3700-4337-AA67-35086295295D}"/>
                </a:ext>
              </a:extLst>
            </p:cNvPr>
            <p:cNvSpPr/>
            <p:nvPr/>
          </p:nvSpPr>
          <p:spPr>
            <a:xfrm>
              <a:off x="6465134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0" name="Vrije vorm: vorm 139">
              <a:extLst>
                <a:ext uri="{FF2B5EF4-FFF2-40B4-BE49-F238E27FC236}">
                  <a16:creationId xmlns:a16="http://schemas.microsoft.com/office/drawing/2014/main" id="{E2581D1C-C1BE-419E-8E2F-2485E315EF03}"/>
                </a:ext>
              </a:extLst>
            </p:cNvPr>
            <p:cNvSpPr/>
            <p:nvPr/>
          </p:nvSpPr>
          <p:spPr>
            <a:xfrm>
              <a:off x="7062278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1" name="Vrije vorm: vorm 140">
              <a:extLst>
                <a:ext uri="{FF2B5EF4-FFF2-40B4-BE49-F238E27FC236}">
                  <a16:creationId xmlns:a16="http://schemas.microsoft.com/office/drawing/2014/main" id="{7E091587-5F70-4879-BC58-2035EF187776}"/>
                </a:ext>
              </a:extLst>
            </p:cNvPr>
            <p:cNvSpPr/>
            <p:nvPr/>
          </p:nvSpPr>
          <p:spPr>
            <a:xfrm>
              <a:off x="7659423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5 w 597144"/>
                <a:gd name="connsiteY3" fmla="*/ 517587 h 689804"/>
                <a:gd name="connsiteX4" fmla="*/ 597145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5" y="517587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2" name="Vrije vorm: vorm 141">
              <a:extLst>
                <a:ext uri="{FF2B5EF4-FFF2-40B4-BE49-F238E27FC236}">
                  <a16:creationId xmlns:a16="http://schemas.microsoft.com/office/drawing/2014/main" id="{8257000F-168A-45A6-9EF5-631F8FE5F0A2}"/>
                </a:ext>
              </a:extLst>
            </p:cNvPr>
            <p:cNvSpPr/>
            <p:nvPr userDrawn="1"/>
          </p:nvSpPr>
          <p:spPr>
            <a:xfrm>
              <a:off x="-403895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3" name="Vrije vorm: vorm 142">
              <a:extLst>
                <a:ext uri="{FF2B5EF4-FFF2-40B4-BE49-F238E27FC236}">
                  <a16:creationId xmlns:a16="http://schemas.microsoft.com/office/drawing/2014/main" id="{0B6DEA03-4154-4BF2-8AEB-C9445C79B296}"/>
                </a:ext>
              </a:extLst>
            </p:cNvPr>
            <p:cNvSpPr/>
            <p:nvPr userDrawn="1"/>
          </p:nvSpPr>
          <p:spPr>
            <a:xfrm>
              <a:off x="193248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4" name="Vrije vorm: vorm 143">
              <a:extLst>
                <a:ext uri="{FF2B5EF4-FFF2-40B4-BE49-F238E27FC236}">
                  <a16:creationId xmlns:a16="http://schemas.microsoft.com/office/drawing/2014/main" id="{897C0F56-F7FF-4AC0-A831-77492CECE6BC}"/>
                </a:ext>
              </a:extLst>
            </p:cNvPr>
            <p:cNvSpPr/>
            <p:nvPr/>
          </p:nvSpPr>
          <p:spPr>
            <a:xfrm>
              <a:off x="790392" y="4453250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5" name="Vrije vorm: vorm 144">
              <a:extLst>
                <a:ext uri="{FF2B5EF4-FFF2-40B4-BE49-F238E27FC236}">
                  <a16:creationId xmlns:a16="http://schemas.microsoft.com/office/drawing/2014/main" id="{36682998-3C09-4BFE-A8B3-103A1DEF73C7}"/>
                </a:ext>
              </a:extLst>
            </p:cNvPr>
            <p:cNvSpPr/>
            <p:nvPr/>
          </p:nvSpPr>
          <p:spPr>
            <a:xfrm>
              <a:off x="1388472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7313FFEE-BD72-4E70-86A3-670F1354CE20}"/>
                </a:ext>
              </a:extLst>
            </p:cNvPr>
            <p:cNvSpPr/>
            <p:nvPr/>
          </p:nvSpPr>
          <p:spPr>
            <a:xfrm>
              <a:off x="1985616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88B7F276-3F0C-4A8C-8B64-32784D03FD66}"/>
                </a:ext>
              </a:extLst>
            </p:cNvPr>
            <p:cNvSpPr/>
            <p:nvPr/>
          </p:nvSpPr>
          <p:spPr>
            <a:xfrm>
              <a:off x="2582761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8" name="Vrije vorm: vorm 147">
              <a:extLst>
                <a:ext uri="{FF2B5EF4-FFF2-40B4-BE49-F238E27FC236}">
                  <a16:creationId xmlns:a16="http://schemas.microsoft.com/office/drawing/2014/main" id="{8858C494-E66B-4F4A-BA73-3C644B1BCB88}"/>
                </a:ext>
              </a:extLst>
            </p:cNvPr>
            <p:cNvSpPr/>
            <p:nvPr/>
          </p:nvSpPr>
          <p:spPr>
            <a:xfrm>
              <a:off x="3179905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8DB7A538-B480-440F-BADF-FB9315A27458}"/>
                </a:ext>
              </a:extLst>
            </p:cNvPr>
            <p:cNvSpPr/>
            <p:nvPr/>
          </p:nvSpPr>
          <p:spPr>
            <a:xfrm>
              <a:off x="3777049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0" name="Vrije vorm: vorm 149">
              <a:extLst>
                <a:ext uri="{FF2B5EF4-FFF2-40B4-BE49-F238E27FC236}">
                  <a16:creationId xmlns:a16="http://schemas.microsoft.com/office/drawing/2014/main" id="{EF663C51-C59F-4137-98B6-8E1501A47C09}"/>
                </a:ext>
              </a:extLst>
            </p:cNvPr>
            <p:cNvSpPr/>
            <p:nvPr/>
          </p:nvSpPr>
          <p:spPr>
            <a:xfrm>
              <a:off x="4374193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1" name="Vrije vorm: vorm 150">
              <a:extLst>
                <a:ext uri="{FF2B5EF4-FFF2-40B4-BE49-F238E27FC236}">
                  <a16:creationId xmlns:a16="http://schemas.microsoft.com/office/drawing/2014/main" id="{4D6561CB-6D1B-4A5F-9FAD-30912BF0E635}"/>
                </a:ext>
              </a:extLst>
            </p:cNvPr>
            <p:cNvSpPr/>
            <p:nvPr/>
          </p:nvSpPr>
          <p:spPr>
            <a:xfrm>
              <a:off x="4971338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2" name="Vrije vorm: vorm 151">
              <a:extLst>
                <a:ext uri="{FF2B5EF4-FFF2-40B4-BE49-F238E27FC236}">
                  <a16:creationId xmlns:a16="http://schemas.microsoft.com/office/drawing/2014/main" id="{FCDE7F64-E60B-4BA3-8585-3F1329AC5AB6}"/>
                </a:ext>
              </a:extLst>
            </p:cNvPr>
            <p:cNvSpPr/>
            <p:nvPr/>
          </p:nvSpPr>
          <p:spPr>
            <a:xfrm>
              <a:off x="5568482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3" name="Vrije vorm: vorm 152">
              <a:extLst>
                <a:ext uri="{FF2B5EF4-FFF2-40B4-BE49-F238E27FC236}">
                  <a16:creationId xmlns:a16="http://schemas.microsoft.com/office/drawing/2014/main" id="{C7A1D66F-9473-4940-8B02-BD1972576A98}"/>
                </a:ext>
              </a:extLst>
            </p:cNvPr>
            <p:cNvSpPr/>
            <p:nvPr/>
          </p:nvSpPr>
          <p:spPr>
            <a:xfrm>
              <a:off x="6165626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4" name="Vrije vorm: vorm 153">
              <a:extLst>
                <a:ext uri="{FF2B5EF4-FFF2-40B4-BE49-F238E27FC236}">
                  <a16:creationId xmlns:a16="http://schemas.microsoft.com/office/drawing/2014/main" id="{97D6BC5A-0B2C-4908-AD34-1543BF71B531}"/>
                </a:ext>
              </a:extLst>
            </p:cNvPr>
            <p:cNvSpPr/>
            <p:nvPr/>
          </p:nvSpPr>
          <p:spPr>
            <a:xfrm>
              <a:off x="6762770" y="4453250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5" name="Vrije vorm: vorm 154">
              <a:extLst>
                <a:ext uri="{FF2B5EF4-FFF2-40B4-BE49-F238E27FC236}">
                  <a16:creationId xmlns:a16="http://schemas.microsoft.com/office/drawing/2014/main" id="{FA206BE2-1C5B-488F-9EC8-67D17DA779D0}"/>
                </a:ext>
              </a:extLst>
            </p:cNvPr>
            <p:cNvSpPr/>
            <p:nvPr/>
          </p:nvSpPr>
          <p:spPr>
            <a:xfrm>
              <a:off x="7360851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6" name="Vrije vorm: vorm 155">
              <a:extLst>
                <a:ext uri="{FF2B5EF4-FFF2-40B4-BE49-F238E27FC236}">
                  <a16:creationId xmlns:a16="http://schemas.microsoft.com/office/drawing/2014/main" id="{39B2E5DE-B27F-4056-9593-2B933E1BE444}"/>
                </a:ext>
              </a:extLst>
            </p:cNvPr>
            <p:cNvSpPr/>
            <p:nvPr userDrawn="1"/>
          </p:nvSpPr>
          <p:spPr>
            <a:xfrm>
              <a:off x="-104387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7" name="Vrije vorm: vorm 156">
              <a:extLst>
                <a:ext uri="{FF2B5EF4-FFF2-40B4-BE49-F238E27FC236}">
                  <a16:creationId xmlns:a16="http://schemas.microsoft.com/office/drawing/2014/main" id="{7F5FBB84-7F7A-4E2D-986A-B3B2D8A55D7C}"/>
                </a:ext>
              </a:extLst>
            </p:cNvPr>
            <p:cNvSpPr/>
            <p:nvPr/>
          </p:nvSpPr>
          <p:spPr>
            <a:xfrm>
              <a:off x="492756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8" name="Vrije vorm: vorm 157">
              <a:extLst>
                <a:ext uri="{FF2B5EF4-FFF2-40B4-BE49-F238E27FC236}">
                  <a16:creationId xmlns:a16="http://schemas.microsoft.com/office/drawing/2014/main" id="{74E74D46-26F5-4E0B-A37E-36A1502F8E46}"/>
                </a:ext>
              </a:extLst>
            </p:cNvPr>
            <p:cNvSpPr/>
            <p:nvPr/>
          </p:nvSpPr>
          <p:spPr>
            <a:xfrm>
              <a:off x="1089900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9" name="Vrije vorm: vorm 158">
              <a:extLst>
                <a:ext uri="{FF2B5EF4-FFF2-40B4-BE49-F238E27FC236}">
                  <a16:creationId xmlns:a16="http://schemas.microsoft.com/office/drawing/2014/main" id="{0E35D63A-D57F-4172-85BB-8CCAA2456BC4}"/>
                </a:ext>
              </a:extLst>
            </p:cNvPr>
            <p:cNvSpPr/>
            <p:nvPr/>
          </p:nvSpPr>
          <p:spPr>
            <a:xfrm>
              <a:off x="1687044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0" name="Vrije vorm: vorm 159">
              <a:extLst>
                <a:ext uri="{FF2B5EF4-FFF2-40B4-BE49-F238E27FC236}">
                  <a16:creationId xmlns:a16="http://schemas.microsoft.com/office/drawing/2014/main" id="{E75395DC-4212-4E86-BE8C-02E879735413}"/>
                </a:ext>
              </a:extLst>
            </p:cNvPr>
            <p:cNvSpPr/>
            <p:nvPr/>
          </p:nvSpPr>
          <p:spPr>
            <a:xfrm>
              <a:off x="2284188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1" name="Vrije vorm: vorm 160">
              <a:extLst>
                <a:ext uri="{FF2B5EF4-FFF2-40B4-BE49-F238E27FC236}">
                  <a16:creationId xmlns:a16="http://schemas.microsoft.com/office/drawing/2014/main" id="{0A125FD0-1F8C-4846-B4D5-82F97728F757}"/>
                </a:ext>
              </a:extLst>
            </p:cNvPr>
            <p:cNvSpPr/>
            <p:nvPr/>
          </p:nvSpPr>
          <p:spPr>
            <a:xfrm>
              <a:off x="2881333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2" name="Vrije vorm: vorm 161">
              <a:extLst>
                <a:ext uri="{FF2B5EF4-FFF2-40B4-BE49-F238E27FC236}">
                  <a16:creationId xmlns:a16="http://schemas.microsoft.com/office/drawing/2014/main" id="{E45BBE08-B1C4-48A7-BC27-25B6CBFC5DF7}"/>
                </a:ext>
              </a:extLst>
            </p:cNvPr>
            <p:cNvSpPr/>
            <p:nvPr/>
          </p:nvSpPr>
          <p:spPr>
            <a:xfrm>
              <a:off x="3478477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3" name="Vrije vorm: vorm 162">
              <a:extLst>
                <a:ext uri="{FF2B5EF4-FFF2-40B4-BE49-F238E27FC236}">
                  <a16:creationId xmlns:a16="http://schemas.microsoft.com/office/drawing/2014/main" id="{02BDAD1E-8ECF-4850-B415-893FCB5588DA}"/>
                </a:ext>
              </a:extLst>
            </p:cNvPr>
            <p:cNvSpPr/>
            <p:nvPr/>
          </p:nvSpPr>
          <p:spPr>
            <a:xfrm>
              <a:off x="4075621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4" name="Vrije vorm: vorm 163">
              <a:extLst>
                <a:ext uri="{FF2B5EF4-FFF2-40B4-BE49-F238E27FC236}">
                  <a16:creationId xmlns:a16="http://schemas.microsoft.com/office/drawing/2014/main" id="{3B86E73C-CE2C-492A-8C91-E1902AC08D19}"/>
                </a:ext>
              </a:extLst>
            </p:cNvPr>
            <p:cNvSpPr/>
            <p:nvPr/>
          </p:nvSpPr>
          <p:spPr>
            <a:xfrm>
              <a:off x="4672766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5" name="Vrije vorm: vorm 164">
              <a:extLst>
                <a:ext uri="{FF2B5EF4-FFF2-40B4-BE49-F238E27FC236}">
                  <a16:creationId xmlns:a16="http://schemas.microsoft.com/office/drawing/2014/main" id="{DDC4B910-EF90-4BB4-965E-F8FE3521A4DB}"/>
                </a:ext>
              </a:extLst>
            </p:cNvPr>
            <p:cNvSpPr/>
            <p:nvPr/>
          </p:nvSpPr>
          <p:spPr>
            <a:xfrm>
              <a:off x="5269910" y="4969901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9508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9508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9508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6" name="Vrije vorm: vorm 165">
              <a:extLst>
                <a:ext uri="{FF2B5EF4-FFF2-40B4-BE49-F238E27FC236}">
                  <a16:creationId xmlns:a16="http://schemas.microsoft.com/office/drawing/2014/main" id="{41816E77-6BFD-410C-B76C-48C362566B79}"/>
                </a:ext>
              </a:extLst>
            </p:cNvPr>
            <p:cNvSpPr/>
            <p:nvPr/>
          </p:nvSpPr>
          <p:spPr>
            <a:xfrm>
              <a:off x="5867990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7" name="Vrije vorm: vorm 166">
              <a:extLst>
                <a:ext uri="{FF2B5EF4-FFF2-40B4-BE49-F238E27FC236}">
                  <a16:creationId xmlns:a16="http://schemas.microsoft.com/office/drawing/2014/main" id="{C4AFD357-C9C0-4C68-960F-3BB597086684}"/>
                </a:ext>
              </a:extLst>
            </p:cNvPr>
            <p:cNvSpPr/>
            <p:nvPr/>
          </p:nvSpPr>
          <p:spPr>
            <a:xfrm>
              <a:off x="6465134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8" name="Vrije vorm: vorm 167">
              <a:extLst>
                <a:ext uri="{FF2B5EF4-FFF2-40B4-BE49-F238E27FC236}">
                  <a16:creationId xmlns:a16="http://schemas.microsoft.com/office/drawing/2014/main" id="{E2DFBE98-50E1-4728-B895-7C1BDE82584D}"/>
                </a:ext>
              </a:extLst>
            </p:cNvPr>
            <p:cNvSpPr/>
            <p:nvPr/>
          </p:nvSpPr>
          <p:spPr>
            <a:xfrm>
              <a:off x="7062278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9" name="Vrije vorm: vorm 168">
              <a:extLst>
                <a:ext uri="{FF2B5EF4-FFF2-40B4-BE49-F238E27FC236}">
                  <a16:creationId xmlns:a16="http://schemas.microsoft.com/office/drawing/2014/main" id="{43650D73-8A96-4BC4-9CC3-F64B49CFBA48}"/>
                </a:ext>
              </a:extLst>
            </p:cNvPr>
            <p:cNvSpPr/>
            <p:nvPr/>
          </p:nvSpPr>
          <p:spPr>
            <a:xfrm>
              <a:off x="7659423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0" name="Vrije vorm: vorm 169">
              <a:extLst>
                <a:ext uri="{FF2B5EF4-FFF2-40B4-BE49-F238E27FC236}">
                  <a16:creationId xmlns:a16="http://schemas.microsoft.com/office/drawing/2014/main" id="{34DB6BB6-3E43-48DD-B60D-B52207D994E5}"/>
                </a:ext>
              </a:extLst>
            </p:cNvPr>
            <p:cNvSpPr/>
            <p:nvPr userDrawn="1"/>
          </p:nvSpPr>
          <p:spPr>
            <a:xfrm>
              <a:off x="-403895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1" name="Vrije vorm: vorm 170">
              <a:extLst>
                <a:ext uri="{FF2B5EF4-FFF2-40B4-BE49-F238E27FC236}">
                  <a16:creationId xmlns:a16="http://schemas.microsoft.com/office/drawing/2014/main" id="{71DA353F-B1E0-4372-A710-5C56E8D11F9C}"/>
                </a:ext>
              </a:extLst>
            </p:cNvPr>
            <p:cNvSpPr/>
            <p:nvPr userDrawn="1"/>
          </p:nvSpPr>
          <p:spPr>
            <a:xfrm>
              <a:off x="193248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2" name="Vrije vorm: vorm 171">
              <a:extLst>
                <a:ext uri="{FF2B5EF4-FFF2-40B4-BE49-F238E27FC236}">
                  <a16:creationId xmlns:a16="http://schemas.microsoft.com/office/drawing/2014/main" id="{90A49693-3578-4D36-8ED6-1A0A048735D6}"/>
                </a:ext>
              </a:extLst>
            </p:cNvPr>
            <p:cNvSpPr/>
            <p:nvPr/>
          </p:nvSpPr>
          <p:spPr>
            <a:xfrm>
              <a:off x="790392" y="5491232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8572 w 598080"/>
                <a:gd name="connsiteY2" fmla="*/ 688868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3" name="Vrije vorm: vorm 172">
              <a:extLst>
                <a:ext uri="{FF2B5EF4-FFF2-40B4-BE49-F238E27FC236}">
                  <a16:creationId xmlns:a16="http://schemas.microsoft.com/office/drawing/2014/main" id="{05965342-9462-4A25-802C-A3501B32BE8C}"/>
                </a:ext>
              </a:extLst>
            </p:cNvPr>
            <p:cNvSpPr/>
            <p:nvPr/>
          </p:nvSpPr>
          <p:spPr>
            <a:xfrm>
              <a:off x="1388472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4" name="Vrije vorm: vorm 173">
              <a:extLst>
                <a:ext uri="{FF2B5EF4-FFF2-40B4-BE49-F238E27FC236}">
                  <a16:creationId xmlns:a16="http://schemas.microsoft.com/office/drawing/2014/main" id="{8770AEFD-3C7C-4CDE-9B24-EF677757FAB5}"/>
                </a:ext>
              </a:extLst>
            </p:cNvPr>
            <p:cNvSpPr/>
            <p:nvPr/>
          </p:nvSpPr>
          <p:spPr>
            <a:xfrm>
              <a:off x="1985616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5" name="Vrije vorm: vorm 174">
              <a:extLst>
                <a:ext uri="{FF2B5EF4-FFF2-40B4-BE49-F238E27FC236}">
                  <a16:creationId xmlns:a16="http://schemas.microsoft.com/office/drawing/2014/main" id="{DF5A0D36-2115-4F48-B074-823C149E7E0E}"/>
                </a:ext>
              </a:extLst>
            </p:cNvPr>
            <p:cNvSpPr/>
            <p:nvPr/>
          </p:nvSpPr>
          <p:spPr>
            <a:xfrm>
              <a:off x="2582761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6" name="Vrije vorm: vorm 175">
              <a:extLst>
                <a:ext uri="{FF2B5EF4-FFF2-40B4-BE49-F238E27FC236}">
                  <a16:creationId xmlns:a16="http://schemas.microsoft.com/office/drawing/2014/main" id="{D5AF4856-757E-4EEA-9486-B7472866BC2C}"/>
                </a:ext>
              </a:extLst>
            </p:cNvPr>
            <p:cNvSpPr/>
            <p:nvPr/>
          </p:nvSpPr>
          <p:spPr>
            <a:xfrm>
              <a:off x="3179905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7" name="Vrije vorm: vorm 176">
              <a:extLst>
                <a:ext uri="{FF2B5EF4-FFF2-40B4-BE49-F238E27FC236}">
                  <a16:creationId xmlns:a16="http://schemas.microsoft.com/office/drawing/2014/main" id="{8E6E3813-B32F-4239-90D1-A1F83F7EAF25}"/>
                </a:ext>
              </a:extLst>
            </p:cNvPr>
            <p:cNvSpPr/>
            <p:nvPr/>
          </p:nvSpPr>
          <p:spPr>
            <a:xfrm>
              <a:off x="3777049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8" name="Vrije vorm: vorm 177">
              <a:extLst>
                <a:ext uri="{FF2B5EF4-FFF2-40B4-BE49-F238E27FC236}">
                  <a16:creationId xmlns:a16="http://schemas.microsoft.com/office/drawing/2014/main" id="{FEDF7B23-CB81-4E35-A933-16DC40A02A46}"/>
                </a:ext>
              </a:extLst>
            </p:cNvPr>
            <p:cNvSpPr/>
            <p:nvPr/>
          </p:nvSpPr>
          <p:spPr>
            <a:xfrm>
              <a:off x="4374193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5 w 597144"/>
                <a:gd name="connsiteY3" fmla="*/ 516651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5" y="516651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9" name="Vrije vorm: vorm 178">
              <a:extLst>
                <a:ext uri="{FF2B5EF4-FFF2-40B4-BE49-F238E27FC236}">
                  <a16:creationId xmlns:a16="http://schemas.microsoft.com/office/drawing/2014/main" id="{C371AEA5-E3A6-4FD7-8B2F-7D561DE6C5BB}"/>
                </a:ext>
              </a:extLst>
            </p:cNvPr>
            <p:cNvSpPr/>
            <p:nvPr/>
          </p:nvSpPr>
          <p:spPr>
            <a:xfrm>
              <a:off x="4971338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0" name="Vrije vorm: vorm 179">
              <a:extLst>
                <a:ext uri="{FF2B5EF4-FFF2-40B4-BE49-F238E27FC236}">
                  <a16:creationId xmlns:a16="http://schemas.microsoft.com/office/drawing/2014/main" id="{A5E98771-9432-48A1-82CD-6A21AA0A0E82}"/>
                </a:ext>
              </a:extLst>
            </p:cNvPr>
            <p:cNvSpPr/>
            <p:nvPr/>
          </p:nvSpPr>
          <p:spPr>
            <a:xfrm>
              <a:off x="5568482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1" name="Vrije vorm: vorm 180">
              <a:extLst>
                <a:ext uri="{FF2B5EF4-FFF2-40B4-BE49-F238E27FC236}">
                  <a16:creationId xmlns:a16="http://schemas.microsoft.com/office/drawing/2014/main" id="{88CCC322-D7CB-403D-B83F-134CAE9CE42B}"/>
                </a:ext>
              </a:extLst>
            </p:cNvPr>
            <p:cNvSpPr/>
            <p:nvPr/>
          </p:nvSpPr>
          <p:spPr>
            <a:xfrm>
              <a:off x="6165626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2" name="Vrije vorm: vorm 181">
              <a:extLst>
                <a:ext uri="{FF2B5EF4-FFF2-40B4-BE49-F238E27FC236}">
                  <a16:creationId xmlns:a16="http://schemas.microsoft.com/office/drawing/2014/main" id="{2E4D7C86-611A-4A60-BC62-06C946AE341D}"/>
                </a:ext>
              </a:extLst>
            </p:cNvPr>
            <p:cNvSpPr/>
            <p:nvPr/>
          </p:nvSpPr>
          <p:spPr>
            <a:xfrm>
              <a:off x="6762770" y="5491232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8572 w 598080"/>
                <a:gd name="connsiteY2" fmla="*/ 688868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3" name="Vrije vorm: vorm 182">
              <a:extLst>
                <a:ext uri="{FF2B5EF4-FFF2-40B4-BE49-F238E27FC236}">
                  <a16:creationId xmlns:a16="http://schemas.microsoft.com/office/drawing/2014/main" id="{88750ADF-A59F-4D91-A2A0-A982D40AFAF3}"/>
                </a:ext>
              </a:extLst>
            </p:cNvPr>
            <p:cNvSpPr/>
            <p:nvPr/>
          </p:nvSpPr>
          <p:spPr>
            <a:xfrm>
              <a:off x="7360851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4" name="Vrije vorm: vorm 183">
              <a:extLst>
                <a:ext uri="{FF2B5EF4-FFF2-40B4-BE49-F238E27FC236}">
                  <a16:creationId xmlns:a16="http://schemas.microsoft.com/office/drawing/2014/main" id="{2A0F799C-9251-46D4-8FBE-A6EDE1071C61}"/>
                </a:ext>
              </a:extLst>
            </p:cNvPr>
            <p:cNvSpPr/>
            <p:nvPr userDrawn="1"/>
          </p:nvSpPr>
          <p:spPr>
            <a:xfrm>
              <a:off x="-104387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5" name="Vrije vorm: vorm 184">
              <a:extLst>
                <a:ext uri="{FF2B5EF4-FFF2-40B4-BE49-F238E27FC236}">
                  <a16:creationId xmlns:a16="http://schemas.microsoft.com/office/drawing/2014/main" id="{852DBED5-56F3-4495-B770-116F6D244091}"/>
                </a:ext>
              </a:extLst>
            </p:cNvPr>
            <p:cNvSpPr/>
            <p:nvPr/>
          </p:nvSpPr>
          <p:spPr>
            <a:xfrm>
              <a:off x="492756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6" name="Vrije vorm: vorm 185">
              <a:extLst>
                <a:ext uri="{FF2B5EF4-FFF2-40B4-BE49-F238E27FC236}">
                  <a16:creationId xmlns:a16="http://schemas.microsoft.com/office/drawing/2014/main" id="{C4F01CAA-1962-43AA-8691-3BE880545EFD}"/>
                </a:ext>
              </a:extLst>
            </p:cNvPr>
            <p:cNvSpPr/>
            <p:nvPr/>
          </p:nvSpPr>
          <p:spPr>
            <a:xfrm>
              <a:off x="1089900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7" name="Vrije vorm: vorm 186">
              <a:extLst>
                <a:ext uri="{FF2B5EF4-FFF2-40B4-BE49-F238E27FC236}">
                  <a16:creationId xmlns:a16="http://schemas.microsoft.com/office/drawing/2014/main" id="{64041267-5D22-493B-A72D-10D165E4DFB2}"/>
                </a:ext>
              </a:extLst>
            </p:cNvPr>
            <p:cNvSpPr/>
            <p:nvPr/>
          </p:nvSpPr>
          <p:spPr>
            <a:xfrm>
              <a:off x="1687044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8" name="Vrije vorm: vorm 187">
              <a:extLst>
                <a:ext uri="{FF2B5EF4-FFF2-40B4-BE49-F238E27FC236}">
                  <a16:creationId xmlns:a16="http://schemas.microsoft.com/office/drawing/2014/main" id="{3CE26BAE-81D8-4DC6-86E1-BADB2BF4A2E9}"/>
                </a:ext>
              </a:extLst>
            </p:cNvPr>
            <p:cNvSpPr/>
            <p:nvPr/>
          </p:nvSpPr>
          <p:spPr>
            <a:xfrm>
              <a:off x="2284188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9" name="Vrije vorm: vorm 188">
              <a:extLst>
                <a:ext uri="{FF2B5EF4-FFF2-40B4-BE49-F238E27FC236}">
                  <a16:creationId xmlns:a16="http://schemas.microsoft.com/office/drawing/2014/main" id="{EA8215E9-9885-4CDF-A71B-A2ABB61BDF9D}"/>
                </a:ext>
              </a:extLst>
            </p:cNvPr>
            <p:cNvSpPr/>
            <p:nvPr/>
          </p:nvSpPr>
          <p:spPr>
            <a:xfrm>
              <a:off x="2881333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0" name="Vrije vorm: vorm 189">
              <a:extLst>
                <a:ext uri="{FF2B5EF4-FFF2-40B4-BE49-F238E27FC236}">
                  <a16:creationId xmlns:a16="http://schemas.microsoft.com/office/drawing/2014/main" id="{A03BA07B-F1CD-422F-B036-624BB2BAB27D}"/>
                </a:ext>
              </a:extLst>
            </p:cNvPr>
            <p:cNvSpPr/>
            <p:nvPr/>
          </p:nvSpPr>
          <p:spPr>
            <a:xfrm>
              <a:off x="3478477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1" name="Vrije vorm: vorm 190">
              <a:extLst>
                <a:ext uri="{FF2B5EF4-FFF2-40B4-BE49-F238E27FC236}">
                  <a16:creationId xmlns:a16="http://schemas.microsoft.com/office/drawing/2014/main" id="{3D43F43A-1A3F-49BA-A7A2-89140A55FE46}"/>
                </a:ext>
              </a:extLst>
            </p:cNvPr>
            <p:cNvSpPr/>
            <p:nvPr/>
          </p:nvSpPr>
          <p:spPr>
            <a:xfrm>
              <a:off x="4075621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2" name="Vrije vorm: vorm 191">
              <a:extLst>
                <a:ext uri="{FF2B5EF4-FFF2-40B4-BE49-F238E27FC236}">
                  <a16:creationId xmlns:a16="http://schemas.microsoft.com/office/drawing/2014/main" id="{91E36580-2037-406A-969D-C3151DA6827F}"/>
                </a:ext>
              </a:extLst>
            </p:cNvPr>
            <p:cNvSpPr/>
            <p:nvPr/>
          </p:nvSpPr>
          <p:spPr>
            <a:xfrm>
              <a:off x="4672766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3" name="Vrije vorm: vorm 192">
              <a:extLst>
                <a:ext uri="{FF2B5EF4-FFF2-40B4-BE49-F238E27FC236}">
                  <a16:creationId xmlns:a16="http://schemas.microsoft.com/office/drawing/2014/main" id="{296DD509-EE93-417C-959E-E9A4D8237D8C}"/>
                </a:ext>
              </a:extLst>
            </p:cNvPr>
            <p:cNvSpPr/>
            <p:nvPr/>
          </p:nvSpPr>
          <p:spPr>
            <a:xfrm>
              <a:off x="5269910" y="6006948"/>
              <a:ext cx="598080" cy="689804"/>
            </a:xfrm>
            <a:custGeom>
              <a:avLst/>
              <a:gdLst>
                <a:gd name="connsiteX0" fmla="*/ 0 w 598080"/>
                <a:gd name="connsiteY0" fmla="*/ 173153 h 689804"/>
                <a:gd name="connsiteX1" fmla="*/ 0 w 598080"/>
                <a:gd name="connsiteY1" fmla="*/ 517587 h 689804"/>
                <a:gd name="connsiteX2" fmla="*/ 299508 w 598080"/>
                <a:gd name="connsiteY2" fmla="*/ 689805 h 689804"/>
                <a:gd name="connsiteX3" fmla="*/ 598080 w 598080"/>
                <a:gd name="connsiteY3" fmla="*/ 517587 h 689804"/>
                <a:gd name="connsiteX4" fmla="*/ 598080 w 598080"/>
                <a:gd name="connsiteY4" fmla="*/ 173153 h 689804"/>
                <a:gd name="connsiteX5" fmla="*/ 299508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3153"/>
                  </a:moveTo>
                  <a:lnTo>
                    <a:pt x="0" y="517587"/>
                  </a:lnTo>
                  <a:lnTo>
                    <a:pt x="299508" y="689805"/>
                  </a:lnTo>
                  <a:lnTo>
                    <a:pt x="598080" y="517587"/>
                  </a:lnTo>
                  <a:lnTo>
                    <a:pt x="598080" y="173153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4" name="Vrije vorm: vorm 193">
              <a:extLst>
                <a:ext uri="{FF2B5EF4-FFF2-40B4-BE49-F238E27FC236}">
                  <a16:creationId xmlns:a16="http://schemas.microsoft.com/office/drawing/2014/main" id="{6B572176-05D3-4604-9A1A-97D2795AEC12}"/>
                </a:ext>
              </a:extLst>
            </p:cNvPr>
            <p:cNvSpPr/>
            <p:nvPr/>
          </p:nvSpPr>
          <p:spPr>
            <a:xfrm>
              <a:off x="5867990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5" name="Vrije vorm: vorm 194">
              <a:extLst>
                <a:ext uri="{FF2B5EF4-FFF2-40B4-BE49-F238E27FC236}">
                  <a16:creationId xmlns:a16="http://schemas.microsoft.com/office/drawing/2014/main" id="{1E0F7BCE-A6D7-4BDB-B18C-470E8DB71917}"/>
                </a:ext>
              </a:extLst>
            </p:cNvPr>
            <p:cNvSpPr/>
            <p:nvPr/>
          </p:nvSpPr>
          <p:spPr>
            <a:xfrm>
              <a:off x="6465134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6" name="Vrije vorm: vorm 195">
              <a:extLst>
                <a:ext uri="{FF2B5EF4-FFF2-40B4-BE49-F238E27FC236}">
                  <a16:creationId xmlns:a16="http://schemas.microsoft.com/office/drawing/2014/main" id="{AB1557EF-026E-42D0-AAAC-9E258059D15C}"/>
                </a:ext>
              </a:extLst>
            </p:cNvPr>
            <p:cNvSpPr/>
            <p:nvPr/>
          </p:nvSpPr>
          <p:spPr>
            <a:xfrm>
              <a:off x="7062278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7" name="Vrije vorm: vorm 196">
              <a:extLst>
                <a:ext uri="{FF2B5EF4-FFF2-40B4-BE49-F238E27FC236}">
                  <a16:creationId xmlns:a16="http://schemas.microsoft.com/office/drawing/2014/main" id="{CF1CA542-46B6-4C6F-916B-0D7522717C12}"/>
                </a:ext>
              </a:extLst>
            </p:cNvPr>
            <p:cNvSpPr/>
            <p:nvPr/>
          </p:nvSpPr>
          <p:spPr>
            <a:xfrm>
              <a:off x="7659423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5 w 597144"/>
                <a:gd name="connsiteY3" fmla="*/ 517587 h 689804"/>
                <a:gd name="connsiteX4" fmla="*/ 597145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5" y="517587"/>
                  </a:lnTo>
                  <a:lnTo>
                    <a:pt x="597145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8" name="Vrije vorm: vorm 197">
              <a:extLst>
                <a:ext uri="{FF2B5EF4-FFF2-40B4-BE49-F238E27FC236}">
                  <a16:creationId xmlns:a16="http://schemas.microsoft.com/office/drawing/2014/main" id="{D48AB794-6E74-42BE-8BA1-917F905EEE07}"/>
                </a:ext>
              </a:extLst>
            </p:cNvPr>
            <p:cNvSpPr/>
            <p:nvPr userDrawn="1"/>
          </p:nvSpPr>
          <p:spPr>
            <a:xfrm>
              <a:off x="-403895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9" name="Vrije vorm: vorm 198">
              <a:extLst>
                <a:ext uri="{FF2B5EF4-FFF2-40B4-BE49-F238E27FC236}">
                  <a16:creationId xmlns:a16="http://schemas.microsoft.com/office/drawing/2014/main" id="{2C269329-1461-4BD1-BF1A-6E3C5926A0CF}"/>
                </a:ext>
              </a:extLst>
            </p:cNvPr>
            <p:cNvSpPr/>
            <p:nvPr userDrawn="1"/>
          </p:nvSpPr>
          <p:spPr>
            <a:xfrm>
              <a:off x="193248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0" name="Vrije vorm: vorm 199">
              <a:extLst>
                <a:ext uri="{FF2B5EF4-FFF2-40B4-BE49-F238E27FC236}">
                  <a16:creationId xmlns:a16="http://schemas.microsoft.com/office/drawing/2014/main" id="{359B994A-F27A-4BFD-A137-A94B5EAE2B85}"/>
                </a:ext>
              </a:extLst>
            </p:cNvPr>
            <p:cNvSpPr/>
            <p:nvPr/>
          </p:nvSpPr>
          <p:spPr>
            <a:xfrm>
              <a:off x="790392" y="6528279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1" name="Vrije vorm: vorm 200">
              <a:extLst>
                <a:ext uri="{FF2B5EF4-FFF2-40B4-BE49-F238E27FC236}">
                  <a16:creationId xmlns:a16="http://schemas.microsoft.com/office/drawing/2014/main" id="{2323943A-22EA-4400-96E9-496E108EBC1B}"/>
                </a:ext>
              </a:extLst>
            </p:cNvPr>
            <p:cNvSpPr/>
            <p:nvPr/>
          </p:nvSpPr>
          <p:spPr>
            <a:xfrm>
              <a:off x="1388472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2" name="Vrije vorm: vorm 201">
              <a:extLst>
                <a:ext uri="{FF2B5EF4-FFF2-40B4-BE49-F238E27FC236}">
                  <a16:creationId xmlns:a16="http://schemas.microsoft.com/office/drawing/2014/main" id="{F13BFDF0-F4AA-4B28-8BE7-291A9AFEA8C6}"/>
                </a:ext>
              </a:extLst>
            </p:cNvPr>
            <p:cNvSpPr/>
            <p:nvPr/>
          </p:nvSpPr>
          <p:spPr>
            <a:xfrm>
              <a:off x="1985616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3" name="Vrije vorm: vorm 202">
              <a:extLst>
                <a:ext uri="{FF2B5EF4-FFF2-40B4-BE49-F238E27FC236}">
                  <a16:creationId xmlns:a16="http://schemas.microsoft.com/office/drawing/2014/main" id="{E6DC7CCD-5E5D-4926-959D-8EE602557E53}"/>
                </a:ext>
              </a:extLst>
            </p:cNvPr>
            <p:cNvSpPr/>
            <p:nvPr/>
          </p:nvSpPr>
          <p:spPr>
            <a:xfrm>
              <a:off x="2582761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4" name="Vrije vorm: vorm 203">
              <a:extLst>
                <a:ext uri="{FF2B5EF4-FFF2-40B4-BE49-F238E27FC236}">
                  <a16:creationId xmlns:a16="http://schemas.microsoft.com/office/drawing/2014/main" id="{BDDC46FB-55D9-4612-BD74-6B0CFEF04C3F}"/>
                </a:ext>
              </a:extLst>
            </p:cNvPr>
            <p:cNvSpPr/>
            <p:nvPr/>
          </p:nvSpPr>
          <p:spPr>
            <a:xfrm>
              <a:off x="3179905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5" name="Vrije vorm: vorm 204">
              <a:extLst>
                <a:ext uri="{FF2B5EF4-FFF2-40B4-BE49-F238E27FC236}">
                  <a16:creationId xmlns:a16="http://schemas.microsoft.com/office/drawing/2014/main" id="{95C7C402-6ADA-4C57-B340-E987DE1EF871}"/>
                </a:ext>
              </a:extLst>
            </p:cNvPr>
            <p:cNvSpPr/>
            <p:nvPr/>
          </p:nvSpPr>
          <p:spPr>
            <a:xfrm>
              <a:off x="3777049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6" name="Vrije vorm: vorm 205">
              <a:extLst>
                <a:ext uri="{FF2B5EF4-FFF2-40B4-BE49-F238E27FC236}">
                  <a16:creationId xmlns:a16="http://schemas.microsoft.com/office/drawing/2014/main" id="{3261E60B-2453-468A-A57C-BB8DA891834B}"/>
                </a:ext>
              </a:extLst>
            </p:cNvPr>
            <p:cNvSpPr/>
            <p:nvPr/>
          </p:nvSpPr>
          <p:spPr>
            <a:xfrm>
              <a:off x="4374193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7" name="Vrije vorm: vorm 206">
              <a:extLst>
                <a:ext uri="{FF2B5EF4-FFF2-40B4-BE49-F238E27FC236}">
                  <a16:creationId xmlns:a16="http://schemas.microsoft.com/office/drawing/2014/main" id="{02669B5F-2E8B-4518-88EB-3DB82BA360B5}"/>
                </a:ext>
              </a:extLst>
            </p:cNvPr>
            <p:cNvSpPr/>
            <p:nvPr/>
          </p:nvSpPr>
          <p:spPr>
            <a:xfrm>
              <a:off x="4971338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8" name="Vrije vorm: vorm 207">
              <a:extLst>
                <a:ext uri="{FF2B5EF4-FFF2-40B4-BE49-F238E27FC236}">
                  <a16:creationId xmlns:a16="http://schemas.microsoft.com/office/drawing/2014/main" id="{412A6CE3-0CEA-4FB5-A3C4-EBF77596B3D2}"/>
                </a:ext>
              </a:extLst>
            </p:cNvPr>
            <p:cNvSpPr/>
            <p:nvPr/>
          </p:nvSpPr>
          <p:spPr>
            <a:xfrm>
              <a:off x="5568482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9" name="Vrije vorm: vorm 208">
              <a:extLst>
                <a:ext uri="{FF2B5EF4-FFF2-40B4-BE49-F238E27FC236}">
                  <a16:creationId xmlns:a16="http://schemas.microsoft.com/office/drawing/2014/main" id="{6516716A-DF40-4AED-96EA-43C8AEA71A8F}"/>
                </a:ext>
              </a:extLst>
            </p:cNvPr>
            <p:cNvSpPr/>
            <p:nvPr/>
          </p:nvSpPr>
          <p:spPr>
            <a:xfrm>
              <a:off x="6165626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0" name="Vrije vorm: vorm 209">
              <a:extLst>
                <a:ext uri="{FF2B5EF4-FFF2-40B4-BE49-F238E27FC236}">
                  <a16:creationId xmlns:a16="http://schemas.microsoft.com/office/drawing/2014/main" id="{5EAC656F-AE5A-43A6-B8C1-8188839F40A2}"/>
                </a:ext>
              </a:extLst>
            </p:cNvPr>
            <p:cNvSpPr/>
            <p:nvPr/>
          </p:nvSpPr>
          <p:spPr>
            <a:xfrm>
              <a:off x="6762770" y="6528279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1" name="Vrije vorm: vorm 210">
              <a:extLst>
                <a:ext uri="{FF2B5EF4-FFF2-40B4-BE49-F238E27FC236}">
                  <a16:creationId xmlns:a16="http://schemas.microsoft.com/office/drawing/2014/main" id="{FBEB82F3-5587-4661-945F-0E8E2163C3C3}"/>
                </a:ext>
              </a:extLst>
            </p:cNvPr>
            <p:cNvSpPr/>
            <p:nvPr/>
          </p:nvSpPr>
          <p:spPr>
            <a:xfrm>
              <a:off x="7360851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2" name="Vrije vorm: vorm 211">
              <a:extLst>
                <a:ext uri="{FF2B5EF4-FFF2-40B4-BE49-F238E27FC236}">
                  <a16:creationId xmlns:a16="http://schemas.microsoft.com/office/drawing/2014/main" id="{2E6E30C5-1C9B-405D-AFF7-43B221614742}"/>
                </a:ext>
              </a:extLst>
            </p:cNvPr>
            <p:cNvSpPr/>
            <p:nvPr/>
          </p:nvSpPr>
          <p:spPr>
            <a:xfrm>
              <a:off x="8251797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3" name="Vrije vorm: vorm 212">
              <a:extLst>
                <a:ext uri="{FF2B5EF4-FFF2-40B4-BE49-F238E27FC236}">
                  <a16:creationId xmlns:a16="http://schemas.microsoft.com/office/drawing/2014/main" id="{C514B835-4276-4902-9916-B705A6770779}"/>
                </a:ext>
              </a:extLst>
            </p:cNvPr>
            <p:cNvSpPr/>
            <p:nvPr/>
          </p:nvSpPr>
          <p:spPr>
            <a:xfrm>
              <a:off x="8848941" y="-218142"/>
              <a:ext cx="598080" cy="688868"/>
            </a:xfrm>
            <a:custGeom>
              <a:avLst/>
              <a:gdLst>
                <a:gd name="connsiteX0" fmla="*/ 0 w 482628"/>
                <a:gd name="connsiteY0" fmla="*/ 138973 h 555890"/>
                <a:gd name="connsiteX1" fmla="*/ 0 w 482628"/>
                <a:gd name="connsiteY1" fmla="*/ 416918 h 555890"/>
                <a:gd name="connsiteX2" fmla="*/ 240936 w 482628"/>
                <a:gd name="connsiteY2" fmla="*/ 555891 h 555890"/>
                <a:gd name="connsiteX3" fmla="*/ 482628 w 482628"/>
                <a:gd name="connsiteY3" fmla="*/ 416918 h 555890"/>
                <a:gd name="connsiteX4" fmla="*/ 482628 w 482628"/>
                <a:gd name="connsiteY4" fmla="*/ 138973 h 555890"/>
                <a:gd name="connsiteX5" fmla="*/ 240936 w 482628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4" name="Vrije vorm: vorm 213">
              <a:extLst>
                <a:ext uri="{FF2B5EF4-FFF2-40B4-BE49-F238E27FC236}">
                  <a16:creationId xmlns:a16="http://schemas.microsoft.com/office/drawing/2014/main" id="{EBBDBA67-FEB5-47F6-8DD5-03C53C9BF433}"/>
                </a:ext>
              </a:extLst>
            </p:cNvPr>
            <p:cNvSpPr/>
            <p:nvPr/>
          </p:nvSpPr>
          <p:spPr>
            <a:xfrm>
              <a:off x="9447021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5" name="Vrije vorm: vorm 214">
              <a:extLst>
                <a:ext uri="{FF2B5EF4-FFF2-40B4-BE49-F238E27FC236}">
                  <a16:creationId xmlns:a16="http://schemas.microsoft.com/office/drawing/2014/main" id="{E27B8281-A1D6-43C1-9F3E-161CEAA213B4}"/>
                </a:ext>
              </a:extLst>
            </p:cNvPr>
            <p:cNvSpPr/>
            <p:nvPr/>
          </p:nvSpPr>
          <p:spPr>
            <a:xfrm>
              <a:off x="10044165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6" name="Vrije vorm: vorm 215">
              <a:extLst>
                <a:ext uri="{FF2B5EF4-FFF2-40B4-BE49-F238E27FC236}">
                  <a16:creationId xmlns:a16="http://schemas.microsoft.com/office/drawing/2014/main" id="{59825840-3814-4753-9C9F-F2BE912A5B1F}"/>
                </a:ext>
              </a:extLst>
            </p:cNvPr>
            <p:cNvSpPr/>
            <p:nvPr/>
          </p:nvSpPr>
          <p:spPr>
            <a:xfrm>
              <a:off x="10641309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7" name="Vrije vorm: vorm 216">
              <a:extLst>
                <a:ext uri="{FF2B5EF4-FFF2-40B4-BE49-F238E27FC236}">
                  <a16:creationId xmlns:a16="http://schemas.microsoft.com/office/drawing/2014/main" id="{E160059E-A773-4FED-A987-DC681EB332A0}"/>
                </a:ext>
              </a:extLst>
            </p:cNvPr>
            <p:cNvSpPr/>
            <p:nvPr/>
          </p:nvSpPr>
          <p:spPr>
            <a:xfrm>
              <a:off x="11238454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8" name="Vrije vorm: vorm 217">
              <a:extLst>
                <a:ext uri="{FF2B5EF4-FFF2-40B4-BE49-F238E27FC236}">
                  <a16:creationId xmlns:a16="http://schemas.microsoft.com/office/drawing/2014/main" id="{9D4C774D-55E7-4038-9B91-3DA6F83A386F}"/>
                </a:ext>
              </a:extLst>
            </p:cNvPr>
            <p:cNvSpPr/>
            <p:nvPr/>
          </p:nvSpPr>
          <p:spPr>
            <a:xfrm>
              <a:off x="11835599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7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7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7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9" name="Vrije vorm: vorm 218">
              <a:extLst>
                <a:ext uri="{FF2B5EF4-FFF2-40B4-BE49-F238E27FC236}">
                  <a16:creationId xmlns:a16="http://schemas.microsoft.com/office/drawing/2014/main" id="{684A1579-9419-405F-9C79-1457D9A1B495}"/>
                </a:ext>
              </a:extLst>
            </p:cNvPr>
            <p:cNvSpPr/>
            <p:nvPr/>
          </p:nvSpPr>
          <p:spPr>
            <a:xfrm>
              <a:off x="7953225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0" name="Vrije vorm: vorm 219">
              <a:extLst>
                <a:ext uri="{FF2B5EF4-FFF2-40B4-BE49-F238E27FC236}">
                  <a16:creationId xmlns:a16="http://schemas.microsoft.com/office/drawing/2014/main" id="{8B546295-5008-49A7-AFA1-7D7BFC890102}"/>
                </a:ext>
              </a:extLst>
            </p:cNvPr>
            <p:cNvSpPr/>
            <p:nvPr/>
          </p:nvSpPr>
          <p:spPr>
            <a:xfrm>
              <a:off x="8550370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1" name="Vrije vorm: vorm 220">
              <a:extLst>
                <a:ext uri="{FF2B5EF4-FFF2-40B4-BE49-F238E27FC236}">
                  <a16:creationId xmlns:a16="http://schemas.microsoft.com/office/drawing/2014/main" id="{AD4D46B3-6645-44DD-97F4-1950018A1F53}"/>
                </a:ext>
              </a:extLst>
            </p:cNvPr>
            <p:cNvSpPr/>
            <p:nvPr/>
          </p:nvSpPr>
          <p:spPr>
            <a:xfrm>
              <a:off x="9147513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2" name="Vrije vorm: vorm 221">
              <a:extLst>
                <a:ext uri="{FF2B5EF4-FFF2-40B4-BE49-F238E27FC236}">
                  <a16:creationId xmlns:a16="http://schemas.microsoft.com/office/drawing/2014/main" id="{81EC8F59-4D65-48E0-8FDC-1AE1C445FA07}"/>
                </a:ext>
              </a:extLst>
            </p:cNvPr>
            <p:cNvSpPr/>
            <p:nvPr/>
          </p:nvSpPr>
          <p:spPr>
            <a:xfrm>
              <a:off x="9744658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3" name="Vrije vorm: vorm 222">
              <a:extLst>
                <a:ext uri="{FF2B5EF4-FFF2-40B4-BE49-F238E27FC236}">
                  <a16:creationId xmlns:a16="http://schemas.microsoft.com/office/drawing/2014/main" id="{158D3EDA-CD21-4213-B564-12C2E3E50240}"/>
                </a:ext>
              </a:extLst>
            </p:cNvPr>
            <p:cNvSpPr/>
            <p:nvPr/>
          </p:nvSpPr>
          <p:spPr>
            <a:xfrm>
              <a:off x="10341802" y="303190"/>
              <a:ext cx="598079" cy="688868"/>
            </a:xfrm>
            <a:custGeom>
              <a:avLst/>
              <a:gdLst>
                <a:gd name="connsiteX0" fmla="*/ 0 w 482627"/>
                <a:gd name="connsiteY0" fmla="*/ 138973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3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4" name="Vrije vorm: vorm 223">
              <a:extLst>
                <a:ext uri="{FF2B5EF4-FFF2-40B4-BE49-F238E27FC236}">
                  <a16:creationId xmlns:a16="http://schemas.microsoft.com/office/drawing/2014/main" id="{3843A9A3-CDF4-44BD-8332-604294E92A80}"/>
                </a:ext>
              </a:extLst>
            </p:cNvPr>
            <p:cNvSpPr/>
            <p:nvPr/>
          </p:nvSpPr>
          <p:spPr>
            <a:xfrm>
              <a:off x="10939882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5" name="Vrije vorm: vorm 224">
              <a:extLst>
                <a:ext uri="{FF2B5EF4-FFF2-40B4-BE49-F238E27FC236}">
                  <a16:creationId xmlns:a16="http://schemas.microsoft.com/office/drawing/2014/main" id="{4A868A07-33BF-48E5-9F3E-1A878BE55832}"/>
                </a:ext>
              </a:extLst>
            </p:cNvPr>
            <p:cNvSpPr/>
            <p:nvPr/>
          </p:nvSpPr>
          <p:spPr>
            <a:xfrm>
              <a:off x="11537026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6" name="Vrije vorm: vorm 225">
              <a:extLst>
                <a:ext uri="{FF2B5EF4-FFF2-40B4-BE49-F238E27FC236}">
                  <a16:creationId xmlns:a16="http://schemas.microsoft.com/office/drawing/2014/main" id="{BA6F02AF-799D-478C-85FE-3D522F486AB5}"/>
                </a:ext>
              </a:extLst>
            </p:cNvPr>
            <p:cNvSpPr/>
            <p:nvPr/>
          </p:nvSpPr>
          <p:spPr>
            <a:xfrm>
              <a:off x="12134170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7" name="Vrije vorm: vorm 226">
              <a:extLst>
                <a:ext uri="{FF2B5EF4-FFF2-40B4-BE49-F238E27FC236}">
                  <a16:creationId xmlns:a16="http://schemas.microsoft.com/office/drawing/2014/main" id="{88B6E78C-73D1-40D6-A63F-A07954484725}"/>
                </a:ext>
              </a:extLst>
            </p:cNvPr>
            <p:cNvSpPr/>
            <p:nvPr/>
          </p:nvSpPr>
          <p:spPr>
            <a:xfrm>
              <a:off x="8251797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8" name="Vrije vorm: vorm 227">
              <a:extLst>
                <a:ext uri="{FF2B5EF4-FFF2-40B4-BE49-F238E27FC236}">
                  <a16:creationId xmlns:a16="http://schemas.microsoft.com/office/drawing/2014/main" id="{388074AC-F40D-481A-B0D5-A1B729A16008}"/>
                </a:ext>
              </a:extLst>
            </p:cNvPr>
            <p:cNvSpPr/>
            <p:nvPr/>
          </p:nvSpPr>
          <p:spPr>
            <a:xfrm>
              <a:off x="8848941" y="819842"/>
              <a:ext cx="598080" cy="688868"/>
            </a:xfrm>
            <a:custGeom>
              <a:avLst/>
              <a:gdLst>
                <a:gd name="connsiteX0" fmla="*/ 0 w 482628"/>
                <a:gd name="connsiteY0" fmla="*/ 138973 h 555890"/>
                <a:gd name="connsiteX1" fmla="*/ 0 w 482628"/>
                <a:gd name="connsiteY1" fmla="*/ 416918 h 555890"/>
                <a:gd name="connsiteX2" fmla="*/ 240936 w 482628"/>
                <a:gd name="connsiteY2" fmla="*/ 555891 h 555890"/>
                <a:gd name="connsiteX3" fmla="*/ 482628 w 482628"/>
                <a:gd name="connsiteY3" fmla="*/ 416918 h 555890"/>
                <a:gd name="connsiteX4" fmla="*/ 482628 w 482628"/>
                <a:gd name="connsiteY4" fmla="*/ 138973 h 555890"/>
                <a:gd name="connsiteX5" fmla="*/ 240936 w 482628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9" name="Vrije vorm: vorm 228">
              <a:extLst>
                <a:ext uri="{FF2B5EF4-FFF2-40B4-BE49-F238E27FC236}">
                  <a16:creationId xmlns:a16="http://schemas.microsoft.com/office/drawing/2014/main" id="{9642866F-B26F-4A7D-8337-F01A4F19DF34}"/>
                </a:ext>
              </a:extLst>
            </p:cNvPr>
            <p:cNvSpPr/>
            <p:nvPr/>
          </p:nvSpPr>
          <p:spPr>
            <a:xfrm>
              <a:off x="9447021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0" name="Vrije vorm: vorm 229">
              <a:extLst>
                <a:ext uri="{FF2B5EF4-FFF2-40B4-BE49-F238E27FC236}">
                  <a16:creationId xmlns:a16="http://schemas.microsoft.com/office/drawing/2014/main" id="{0FB3DA76-D498-437C-BA37-ACB2781183E5}"/>
                </a:ext>
              </a:extLst>
            </p:cNvPr>
            <p:cNvSpPr/>
            <p:nvPr/>
          </p:nvSpPr>
          <p:spPr>
            <a:xfrm>
              <a:off x="10044165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1" name="Vrije vorm: vorm 230">
              <a:extLst>
                <a:ext uri="{FF2B5EF4-FFF2-40B4-BE49-F238E27FC236}">
                  <a16:creationId xmlns:a16="http://schemas.microsoft.com/office/drawing/2014/main" id="{4CFA6A43-C1AD-4E22-B175-FFE19B8C2726}"/>
                </a:ext>
              </a:extLst>
            </p:cNvPr>
            <p:cNvSpPr/>
            <p:nvPr/>
          </p:nvSpPr>
          <p:spPr>
            <a:xfrm>
              <a:off x="10641309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2" name="Vrije vorm: vorm 231">
              <a:extLst>
                <a:ext uri="{FF2B5EF4-FFF2-40B4-BE49-F238E27FC236}">
                  <a16:creationId xmlns:a16="http://schemas.microsoft.com/office/drawing/2014/main" id="{BFB6525F-B32C-4624-9F98-234C1D8E2B43}"/>
                </a:ext>
              </a:extLst>
            </p:cNvPr>
            <p:cNvSpPr/>
            <p:nvPr/>
          </p:nvSpPr>
          <p:spPr>
            <a:xfrm>
              <a:off x="11238454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3" name="Vrije vorm: vorm 232">
              <a:extLst>
                <a:ext uri="{FF2B5EF4-FFF2-40B4-BE49-F238E27FC236}">
                  <a16:creationId xmlns:a16="http://schemas.microsoft.com/office/drawing/2014/main" id="{C5AD1335-DD74-4E7A-9272-84D2D787C097}"/>
                </a:ext>
              </a:extLst>
            </p:cNvPr>
            <p:cNvSpPr/>
            <p:nvPr/>
          </p:nvSpPr>
          <p:spPr>
            <a:xfrm>
              <a:off x="11835599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7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7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7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4" name="Vrije vorm: vorm 233">
              <a:extLst>
                <a:ext uri="{FF2B5EF4-FFF2-40B4-BE49-F238E27FC236}">
                  <a16:creationId xmlns:a16="http://schemas.microsoft.com/office/drawing/2014/main" id="{431F2F51-6416-41B5-9D60-B6BCD98D2FA3}"/>
                </a:ext>
              </a:extLst>
            </p:cNvPr>
            <p:cNvSpPr/>
            <p:nvPr/>
          </p:nvSpPr>
          <p:spPr>
            <a:xfrm>
              <a:off x="8550370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5" name="Vrije vorm: vorm 234">
              <a:extLst>
                <a:ext uri="{FF2B5EF4-FFF2-40B4-BE49-F238E27FC236}">
                  <a16:creationId xmlns:a16="http://schemas.microsoft.com/office/drawing/2014/main" id="{90965A5B-D460-40CC-A778-04BC990154F8}"/>
                </a:ext>
              </a:extLst>
            </p:cNvPr>
            <p:cNvSpPr/>
            <p:nvPr/>
          </p:nvSpPr>
          <p:spPr>
            <a:xfrm>
              <a:off x="9147513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6" name="Vrije vorm: vorm 235">
              <a:extLst>
                <a:ext uri="{FF2B5EF4-FFF2-40B4-BE49-F238E27FC236}">
                  <a16:creationId xmlns:a16="http://schemas.microsoft.com/office/drawing/2014/main" id="{88ADEEBC-64FC-466F-956C-6BA34F552ED1}"/>
                </a:ext>
              </a:extLst>
            </p:cNvPr>
            <p:cNvSpPr/>
            <p:nvPr/>
          </p:nvSpPr>
          <p:spPr>
            <a:xfrm>
              <a:off x="9744658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7" name="Vrije vorm: vorm 236">
              <a:extLst>
                <a:ext uri="{FF2B5EF4-FFF2-40B4-BE49-F238E27FC236}">
                  <a16:creationId xmlns:a16="http://schemas.microsoft.com/office/drawing/2014/main" id="{8DE4EB31-64E3-4616-924D-BCA306834153}"/>
                </a:ext>
              </a:extLst>
            </p:cNvPr>
            <p:cNvSpPr/>
            <p:nvPr/>
          </p:nvSpPr>
          <p:spPr>
            <a:xfrm>
              <a:off x="10341802" y="1340237"/>
              <a:ext cx="598079" cy="689804"/>
            </a:xfrm>
            <a:custGeom>
              <a:avLst/>
              <a:gdLst>
                <a:gd name="connsiteX0" fmla="*/ 0 w 482627"/>
                <a:gd name="connsiteY0" fmla="*/ 138973 h 556646"/>
                <a:gd name="connsiteX1" fmla="*/ 0 w 482627"/>
                <a:gd name="connsiteY1" fmla="*/ 417674 h 556646"/>
                <a:gd name="connsiteX2" fmla="*/ 240936 w 482627"/>
                <a:gd name="connsiteY2" fmla="*/ 556646 h 556646"/>
                <a:gd name="connsiteX3" fmla="*/ 482628 w 482627"/>
                <a:gd name="connsiteY3" fmla="*/ 417674 h 556646"/>
                <a:gd name="connsiteX4" fmla="*/ 482628 w 482627"/>
                <a:gd name="connsiteY4" fmla="*/ 138973 h 556646"/>
                <a:gd name="connsiteX5" fmla="*/ 240936 w 482627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2628" y="417674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8" name="Vrije vorm: vorm 237">
              <a:extLst>
                <a:ext uri="{FF2B5EF4-FFF2-40B4-BE49-F238E27FC236}">
                  <a16:creationId xmlns:a16="http://schemas.microsoft.com/office/drawing/2014/main" id="{F1C3B022-1E74-4F22-97C6-5DC88FCDFAD5}"/>
                </a:ext>
              </a:extLst>
            </p:cNvPr>
            <p:cNvSpPr/>
            <p:nvPr/>
          </p:nvSpPr>
          <p:spPr>
            <a:xfrm>
              <a:off x="10939882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9" name="Vrije vorm: vorm 238">
              <a:extLst>
                <a:ext uri="{FF2B5EF4-FFF2-40B4-BE49-F238E27FC236}">
                  <a16:creationId xmlns:a16="http://schemas.microsoft.com/office/drawing/2014/main" id="{3B3C24B9-3337-4657-874F-E7520C6830B4}"/>
                </a:ext>
              </a:extLst>
            </p:cNvPr>
            <p:cNvSpPr/>
            <p:nvPr/>
          </p:nvSpPr>
          <p:spPr>
            <a:xfrm>
              <a:off x="11537026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0" name="Vrije vorm: vorm 239">
              <a:extLst>
                <a:ext uri="{FF2B5EF4-FFF2-40B4-BE49-F238E27FC236}">
                  <a16:creationId xmlns:a16="http://schemas.microsoft.com/office/drawing/2014/main" id="{6A4CDE76-CB98-4538-AD39-8C1BE8B725A4}"/>
                </a:ext>
              </a:extLst>
            </p:cNvPr>
            <p:cNvSpPr/>
            <p:nvPr/>
          </p:nvSpPr>
          <p:spPr>
            <a:xfrm>
              <a:off x="12134170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1" name="Vrije vorm: vorm 240">
              <a:extLst>
                <a:ext uri="{FF2B5EF4-FFF2-40B4-BE49-F238E27FC236}">
                  <a16:creationId xmlns:a16="http://schemas.microsoft.com/office/drawing/2014/main" id="{F7E56A2F-9A2B-47DE-A2F6-97388A4A8CF2}"/>
                </a:ext>
              </a:extLst>
            </p:cNvPr>
            <p:cNvSpPr/>
            <p:nvPr/>
          </p:nvSpPr>
          <p:spPr>
            <a:xfrm>
              <a:off x="8848941" y="1856888"/>
              <a:ext cx="598080" cy="689803"/>
            </a:xfrm>
            <a:custGeom>
              <a:avLst/>
              <a:gdLst>
                <a:gd name="connsiteX0" fmla="*/ 0 w 482628"/>
                <a:gd name="connsiteY0" fmla="*/ 138973 h 556645"/>
                <a:gd name="connsiteX1" fmla="*/ 0 w 482628"/>
                <a:gd name="connsiteY1" fmla="*/ 417673 h 556645"/>
                <a:gd name="connsiteX2" fmla="*/ 240936 w 482628"/>
                <a:gd name="connsiteY2" fmla="*/ 556646 h 556645"/>
                <a:gd name="connsiteX3" fmla="*/ 482628 w 482628"/>
                <a:gd name="connsiteY3" fmla="*/ 417673 h 556645"/>
                <a:gd name="connsiteX4" fmla="*/ 482628 w 482628"/>
                <a:gd name="connsiteY4" fmla="*/ 138973 h 556645"/>
                <a:gd name="connsiteX5" fmla="*/ 240936 w 482628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2628" y="417673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2" name="Vrije vorm: vorm 241">
              <a:extLst>
                <a:ext uri="{FF2B5EF4-FFF2-40B4-BE49-F238E27FC236}">
                  <a16:creationId xmlns:a16="http://schemas.microsoft.com/office/drawing/2014/main" id="{00629C9B-DAD8-4B9C-975B-9529DC4CAFCF}"/>
                </a:ext>
              </a:extLst>
            </p:cNvPr>
            <p:cNvSpPr/>
            <p:nvPr/>
          </p:nvSpPr>
          <p:spPr>
            <a:xfrm>
              <a:off x="9447021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6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6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3" name="Vrije vorm: vorm 242">
              <a:extLst>
                <a:ext uri="{FF2B5EF4-FFF2-40B4-BE49-F238E27FC236}">
                  <a16:creationId xmlns:a16="http://schemas.microsoft.com/office/drawing/2014/main" id="{42F83FDD-65E5-43DD-A3DD-576AA389FFC1}"/>
                </a:ext>
              </a:extLst>
            </p:cNvPr>
            <p:cNvSpPr/>
            <p:nvPr/>
          </p:nvSpPr>
          <p:spPr>
            <a:xfrm>
              <a:off x="10044165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6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6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4" name="Vrije vorm: vorm 243">
              <a:extLst>
                <a:ext uri="{FF2B5EF4-FFF2-40B4-BE49-F238E27FC236}">
                  <a16:creationId xmlns:a16="http://schemas.microsoft.com/office/drawing/2014/main" id="{198833EF-7718-4976-84D3-648C799D226B}"/>
                </a:ext>
              </a:extLst>
            </p:cNvPr>
            <p:cNvSpPr/>
            <p:nvPr/>
          </p:nvSpPr>
          <p:spPr>
            <a:xfrm>
              <a:off x="10641309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6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6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5" name="Vrije vorm: vorm 244">
              <a:extLst>
                <a:ext uri="{FF2B5EF4-FFF2-40B4-BE49-F238E27FC236}">
                  <a16:creationId xmlns:a16="http://schemas.microsoft.com/office/drawing/2014/main" id="{75297CB6-7438-4A75-AE03-B0493097CC64}"/>
                </a:ext>
              </a:extLst>
            </p:cNvPr>
            <p:cNvSpPr/>
            <p:nvPr/>
          </p:nvSpPr>
          <p:spPr>
            <a:xfrm>
              <a:off x="11238454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6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6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6" name="Vrije vorm: vorm 245">
              <a:extLst>
                <a:ext uri="{FF2B5EF4-FFF2-40B4-BE49-F238E27FC236}">
                  <a16:creationId xmlns:a16="http://schemas.microsoft.com/office/drawing/2014/main" id="{A1DBF125-3BC5-41FA-B426-ABD5911928A7}"/>
                </a:ext>
              </a:extLst>
            </p:cNvPr>
            <p:cNvSpPr/>
            <p:nvPr/>
          </p:nvSpPr>
          <p:spPr>
            <a:xfrm>
              <a:off x="11835599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7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7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7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7" name="Vrije vorm: vorm 246">
              <a:extLst>
                <a:ext uri="{FF2B5EF4-FFF2-40B4-BE49-F238E27FC236}">
                  <a16:creationId xmlns:a16="http://schemas.microsoft.com/office/drawing/2014/main" id="{7895E43C-A422-4AB0-9181-C5F7DD74A538}"/>
                </a:ext>
              </a:extLst>
            </p:cNvPr>
            <p:cNvSpPr/>
            <p:nvPr/>
          </p:nvSpPr>
          <p:spPr>
            <a:xfrm>
              <a:off x="10341802" y="2378220"/>
              <a:ext cx="598079" cy="688868"/>
            </a:xfrm>
            <a:custGeom>
              <a:avLst/>
              <a:gdLst>
                <a:gd name="connsiteX0" fmla="*/ 0 w 482627"/>
                <a:gd name="connsiteY0" fmla="*/ 138973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3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8" name="Vrije vorm: vorm 247">
              <a:extLst>
                <a:ext uri="{FF2B5EF4-FFF2-40B4-BE49-F238E27FC236}">
                  <a16:creationId xmlns:a16="http://schemas.microsoft.com/office/drawing/2014/main" id="{AA202A0B-3D37-42B0-8D81-53104FD40807}"/>
                </a:ext>
              </a:extLst>
            </p:cNvPr>
            <p:cNvSpPr/>
            <p:nvPr/>
          </p:nvSpPr>
          <p:spPr>
            <a:xfrm>
              <a:off x="10939882" y="237822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9" name="Vrije vorm: vorm 248">
              <a:extLst>
                <a:ext uri="{FF2B5EF4-FFF2-40B4-BE49-F238E27FC236}">
                  <a16:creationId xmlns:a16="http://schemas.microsoft.com/office/drawing/2014/main" id="{00BEC70C-40D3-4CBD-A7B0-195E32BAB890}"/>
                </a:ext>
              </a:extLst>
            </p:cNvPr>
            <p:cNvSpPr/>
            <p:nvPr/>
          </p:nvSpPr>
          <p:spPr>
            <a:xfrm>
              <a:off x="11537026" y="237822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0" name="Vrije vorm: vorm 249">
              <a:extLst>
                <a:ext uri="{FF2B5EF4-FFF2-40B4-BE49-F238E27FC236}">
                  <a16:creationId xmlns:a16="http://schemas.microsoft.com/office/drawing/2014/main" id="{CF54C331-E849-479D-B333-4F1C61DA21F7}"/>
                </a:ext>
              </a:extLst>
            </p:cNvPr>
            <p:cNvSpPr/>
            <p:nvPr/>
          </p:nvSpPr>
          <p:spPr>
            <a:xfrm>
              <a:off x="12134170" y="237822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1" name="Vrije vorm: vorm 250">
              <a:extLst>
                <a:ext uri="{FF2B5EF4-FFF2-40B4-BE49-F238E27FC236}">
                  <a16:creationId xmlns:a16="http://schemas.microsoft.com/office/drawing/2014/main" id="{48A12543-757C-433C-8D22-354226EF6786}"/>
                </a:ext>
              </a:extLst>
            </p:cNvPr>
            <p:cNvSpPr/>
            <p:nvPr/>
          </p:nvSpPr>
          <p:spPr>
            <a:xfrm>
              <a:off x="10641309" y="2894871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2" name="Vrije vorm: vorm 251">
              <a:extLst>
                <a:ext uri="{FF2B5EF4-FFF2-40B4-BE49-F238E27FC236}">
                  <a16:creationId xmlns:a16="http://schemas.microsoft.com/office/drawing/2014/main" id="{C2F8CEE8-B7B0-4F93-A4C2-940D061AA371}"/>
                </a:ext>
              </a:extLst>
            </p:cNvPr>
            <p:cNvSpPr/>
            <p:nvPr/>
          </p:nvSpPr>
          <p:spPr>
            <a:xfrm>
              <a:off x="11238454" y="2894871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3" name="Vrije vorm: vorm 252">
              <a:extLst>
                <a:ext uri="{FF2B5EF4-FFF2-40B4-BE49-F238E27FC236}">
                  <a16:creationId xmlns:a16="http://schemas.microsoft.com/office/drawing/2014/main" id="{692ABF9C-4828-4C0E-92DD-60656EC557C2}"/>
                </a:ext>
              </a:extLst>
            </p:cNvPr>
            <p:cNvSpPr/>
            <p:nvPr/>
          </p:nvSpPr>
          <p:spPr>
            <a:xfrm>
              <a:off x="11835599" y="2894871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7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7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7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4" name="Vrije vorm: vorm 253">
              <a:extLst>
                <a:ext uri="{FF2B5EF4-FFF2-40B4-BE49-F238E27FC236}">
                  <a16:creationId xmlns:a16="http://schemas.microsoft.com/office/drawing/2014/main" id="{F83449C1-7E39-4378-A272-0ABD5A2293A6}"/>
                </a:ext>
              </a:extLst>
            </p:cNvPr>
            <p:cNvSpPr/>
            <p:nvPr/>
          </p:nvSpPr>
          <p:spPr>
            <a:xfrm>
              <a:off x="10341802" y="3416202"/>
              <a:ext cx="598079" cy="688868"/>
            </a:xfrm>
            <a:custGeom>
              <a:avLst/>
              <a:gdLst>
                <a:gd name="connsiteX0" fmla="*/ 0 w 482627"/>
                <a:gd name="connsiteY0" fmla="*/ 138973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3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5" name="Vrije vorm: vorm 254">
              <a:extLst>
                <a:ext uri="{FF2B5EF4-FFF2-40B4-BE49-F238E27FC236}">
                  <a16:creationId xmlns:a16="http://schemas.microsoft.com/office/drawing/2014/main" id="{33F84AA9-F542-4C99-B456-FBC1130E3A85}"/>
                </a:ext>
              </a:extLst>
            </p:cNvPr>
            <p:cNvSpPr/>
            <p:nvPr/>
          </p:nvSpPr>
          <p:spPr>
            <a:xfrm>
              <a:off x="10939882" y="341620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6" name="Vrije vorm: vorm 255">
              <a:extLst>
                <a:ext uri="{FF2B5EF4-FFF2-40B4-BE49-F238E27FC236}">
                  <a16:creationId xmlns:a16="http://schemas.microsoft.com/office/drawing/2014/main" id="{2402DB2A-4EEE-4F24-8B53-FDA7A414D29A}"/>
                </a:ext>
              </a:extLst>
            </p:cNvPr>
            <p:cNvSpPr/>
            <p:nvPr/>
          </p:nvSpPr>
          <p:spPr>
            <a:xfrm>
              <a:off x="11537026" y="341620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7" name="Vrije vorm: vorm 256">
              <a:extLst>
                <a:ext uri="{FF2B5EF4-FFF2-40B4-BE49-F238E27FC236}">
                  <a16:creationId xmlns:a16="http://schemas.microsoft.com/office/drawing/2014/main" id="{67EF336D-69C2-4CCC-A72B-879A90282F6C}"/>
                </a:ext>
              </a:extLst>
            </p:cNvPr>
            <p:cNvSpPr/>
            <p:nvPr/>
          </p:nvSpPr>
          <p:spPr>
            <a:xfrm>
              <a:off x="12134170" y="341620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8" name="Vrije vorm: vorm 257">
              <a:extLst>
                <a:ext uri="{FF2B5EF4-FFF2-40B4-BE49-F238E27FC236}">
                  <a16:creationId xmlns:a16="http://schemas.microsoft.com/office/drawing/2014/main" id="{6694968C-1A95-4117-95DB-F13CFDF34DD6}"/>
                </a:ext>
              </a:extLst>
            </p:cNvPr>
            <p:cNvSpPr/>
            <p:nvPr/>
          </p:nvSpPr>
          <p:spPr>
            <a:xfrm>
              <a:off x="11238454" y="3931918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9" name="Vrije vorm: vorm 258">
              <a:extLst>
                <a:ext uri="{FF2B5EF4-FFF2-40B4-BE49-F238E27FC236}">
                  <a16:creationId xmlns:a16="http://schemas.microsoft.com/office/drawing/2014/main" id="{C4381307-6FC4-4C5D-9B54-5C6702623A25}"/>
                </a:ext>
              </a:extLst>
            </p:cNvPr>
            <p:cNvSpPr/>
            <p:nvPr/>
          </p:nvSpPr>
          <p:spPr>
            <a:xfrm>
              <a:off x="11835599" y="3931918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3 h 556646"/>
                <a:gd name="connsiteX2" fmla="*/ 240937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8973 h 556646"/>
                <a:gd name="connsiteX5" fmla="*/ 240937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3"/>
                  </a:lnTo>
                  <a:lnTo>
                    <a:pt x="240937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0" name="Vrije vorm: vorm 259">
              <a:extLst>
                <a:ext uri="{FF2B5EF4-FFF2-40B4-BE49-F238E27FC236}">
                  <a16:creationId xmlns:a16="http://schemas.microsoft.com/office/drawing/2014/main" id="{2AC2C82B-390E-4C4B-8C6F-28DDC6A8C274}"/>
                </a:ext>
              </a:extLst>
            </p:cNvPr>
            <p:cNvSpPr/>
            <p:nvPr/>
          </p:nvSpPr>
          <p:spPr>
            <a:xfrm>
              <a:off x="7953225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1" name="Vrije vorm: vorm 260">
              <a:extLst>
                <a:ext uri="{FF2B5EF4-FFF2-40B4-BE49-F238E27FC236}">
                  <a16:creationId xmlns:a16="http://schemas.microsoft.com/office/drawing/2014/main" id="{29ECFDAE-A171-4AE1-8F50-9D8D345FB864}"/>
                </a:ext>
              </a:extLst>
            </p:cNvPr>
            <p:cNvSpPr/>
            <p:nvPr/>
          </p:nvSpPr>
          <p:spPr>
            <a:xfrm>
              <a:off x="8550370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2" name="Vrije vorm: vorm 261">
              <a:extLst>
                <a:ext uri="{FF2B5EF4-FFF2-40B4-BE49-F238E27FC236}">
                  <a16:creationId xmlns:a16="http://schemas.microsoft.com/office/drawing/2014/main" id="{66EECBD2-F269-4044-9466-E7B68985CC1E}"/>
                </a:ext>
              </a:extLst>
            </p:cNvPr>
            <p:cNvSpPr/>
            <p:nvPr/>
          </p:nvSpPr>
          <p:spPr>
            <a:xfrm>
              <a:off x="9147513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3" name="Vrije vorm: vorm 262">
              <a:extLst>
                <a:ext uri="{FF2B5EF4-FFF2-40B4-BE49-F238E27FC236}">
                  <a16:creationId xmlns:a16="http://schemas.microsoft.com/office/drawing/2014/main" id="{B2508DCF-5ACC-44AD-9318-525F6EA05A84}"/>
                </a:ext>
              </a:extLst>
            </p:cNvPr>
            <p:cNvSpPr/>
            <p:nvPr/>
          </p:nvSpPr>
          <p:spPr>
            <a:xfrm>
              <a:off x="9744658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4" name="Vrije vorm: vorm 263">
              <a:extLst>
                <a:ext uri="{FF2B5EF4-FFF2-40B4-BE49-F238E27FC236}">
                  <a16:creationId xmlns:a16="http://schemas.microsoft.com/office/drawing/2014/main" id="{D07ABA11-9FE2-402C-9068-9AFE3BC0F518}"/>
                </a:ext>
              </a:extLst>
            </p:cNvPr>
            <p:cNvSpPr/>
            <p:nvPr/>
          </p:nvSpPr>
          <p:spPr>
            <a:xfrm>
              <a:off x="10341802" y="4453249"/>
              <a:ext cx="598079" cy="688868"/>
            </a:xfrm>
            <a:custGeom>
              <a:avLst/>
              <a:gdLst>
                <a:gd name="connsiteX0" fmla="*/ 0 w 482627"/>
                <a:gd name="connsiteY0" fmla="*/ 138973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3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5" name="Vrije vorm: vorm 264">
              <a:extLst>
                <a:ext uri="{FF2B5EF4-FFF2-40B4-BE49-F238E27FC236}">
                  <a16:creationId xmlns:a16="http://schemas.microsoft.com/office/drawing/2014/main" id="{89C79E5E-9CE3-4A1B-86BC-FFE075F27A7D}"/>
                </a:ext>
              </a:extLst>
            </p:cNvPr>
            <p:cNvSpPr/>
            <p:nvPr/>
          </p:nvSpPr>
          <p:spPr>
            <a:xfrm>
              <a:off x="10939882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6" name="Vrije vorm: vorm 265">
              <a:extLst>
                <a:ext uri="{FF2B5EF4-FFF2-40B4-BE49-F238E27FC236}">
                  <a16:creationId xmlns:a16="http://schemas.microsoft.com/office/drawing/2014/main" id="{0012B90E-49B8-449D-862C-D932FEF9D34E}"/>
                </a:ext>
              </a:extLst>
            </p:cNvPr>
            <p:cNvSpPr/>
            <p:nvPr/>
          </p:nvSpPr>
          <p:spPr>
            <a:xfrm>
              <a:off x="11537026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7" name="Vrije vorm: vorm 266">
              <a:extLst>
                <a:ext uri="{FF2B5EF4-FFF2-40B4-BE49-F238E27FC236}">
                  <a16:creationId xmlns:a16="http://schemas.microsoft.com/office/drawing/2014/main" id="{AA546199-B6D8-44E9-9749-EFBC170C6997}"/>
                </a:ext>
              </a:extLst>
            </p:cNvPr>
            <p:cNvSpPr/>
            <p:nvPr/>
          </p:nvSpPr>
          <p:spPr>
            <a:xfrm>
              <a:off x="12134170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8" name="Vrije vorm: vorm 267">
              <a:extLst>
                <a:ext uri="{FF2B5EF4-FFF2-40B4-BE49-F238E27FC236}">
                  <a16:creationId xmlns:a16="http://schemas.microsoft.com/office/drawing/2014/main" id="{804D7BF8-865E-44DC-97E9-CD7F3841BFA9}"/>
                </a:ext>
              </a:extLst>
            </p:cNvPr>
            <p:cNvSpPr/>
            <p:nvPr/>
          </p:nvSpPr>
          <p:spPr>
            <a:xfrm>
              <a:off x="8251797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9" name="Vrije vorm: vorm 268">
              <a:extLst>
                <a:ext uri="{FF2B5EF4-FFF2-40B4-BE49-F238E27FC236}">
                  <a16:creationId xmlns:a16="http://schemas.microsoft.com/office/drawing/2014/main" id="{43270E6C-111D-4B35-8642-4ABD0B2ADEB5}"/>
                </a:ext>
              </a:extLst>
            </p:cNvPr>
            <p:cNvSpPr/>
            <p:nvPr/>
          </p:nvSpPr>
          <p:spPr>
            <a:xfrm>
              <a:off x="8848941" y="4969901"/>
              <a:ext cx="598080" cy="688868"/>
            </a:xfrm>
            <a:custGeom>
              <a:avLst/>
              <a:gdLst>
                <a:gd name="connsiteX0" fmla="*/ 0 w 482628"/>
                <a:gd name="connsiteY0" fmla="*/ 138972 h 555890"/>
                <a:gd name="connsiteX1" fmla="*/ 0 w 482628"/>
                <a:gd name="connsiteY1" fmla="*/ 416918 h 555890"/>
                <a:gd name="connsiteX2" fmla="*/ 240936 w 482628"/>
                <a:gd name="connsiteY2" fmla="*/ 555891 h 555890"/>
                <a:gd name="connsiteX3" fmla="*/ 482628 w 482628"/>
                <a:gd name="connsiteY3" fmla="*/ 416918 h 555890"/>
                <a:gd name="connsiteX4" fmla="*/ 482628 w 482628"/>
                <a:gd name="connsiteY4" fmla="*/ 138972 h 555890"/>
                <a:gd name="connsiteX5" fmla="*/ 240936 w 482628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0" name="Vrije vorm: vorm 269">
              <a:extLst>
                <a:ext uri="{FF2B5EF4-FFF2-40B4-BE49-F238E27FC236}">
                  <a16:creationId xmlns:a16="http://schemas.microsoft.com/office/drawing/2014/main" id="{032F01FA-1044-4546-B0E7-752C4021858B}"/>
                </a:ext>
              </a:extLst>
            </p:cNvPr>
            <p:cNvSpPr/>
            <p:nvPr/>
          </p:nvSpPr>
          <p:spPr>
            <a:xfrm>
              <a:off x="9447021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1" name="Vrije vorm: vorm 270">
              <a:extLst>
                <a:ext uri="{FF2B5EF4-FFF2-40B4-BE49-F238E27FC236}">
                  <a16:creationId xmlns:a16="http://schemas.microsoft.com/office/drawing/2014/main" id="{7CC723A5-B5B4-431B-97E6-3403B3957EE4}"/>
                </a:ext>
              </a:extLst>
            </p:cNvPr>
            <p:cNvSpPr/>
            <p:nvPr/>
          </p:nvSpPr>
          <p:spPr>
            <a:xfrm>
              <a:off x="10044165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2" name="Vrije vorm: vorm 271">
              <a:extLst>
                <a:ext uri="{FF2B5EF4-FFF2-40B4-BE49-F238E27FC236}">
                  <a16:creationId xmlns:a16="http://schemas.microsoft.com/office/drawing/2014/main" id="{21EA2181-FA1E-40BE-BA25-C9DCC6549904}"/>
                </a:ext>
              </a:extLst>
            </p:cNvPr>
            <p:cNvSpPr/>
            <p:nvPr/>
          </p:nvSpPr>
          <p:spPr>
            <a:xfrm>
              <a:off x="10641309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3" name="Vrije vorm: vorm 272">
              <a:extLst>
                <a:ext uri="{FF2B5EF4-FFF2-40B4-BE49-F238E27FC236}">
                  <a16:creationId xmlns:a16="http://schemas.microsoft.com/office/drawing/2014/main" id="{F5370DD5-5FA5-4951-8ACF-CE464C228CA7}"/>
                </a:ext>
              </a:extLst>
            </p:cNvPr>
            <p:cNvSpPr/>
            <p:nvPr/>
          </p:nvSpPr>
          <p:spPr>
            <a:xfrm>
              <a:off x="11238454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4" name="Vrije vorm: vorm 273">
              <a:extLst>
                <a:ext uri="{FF2B5EF4-FFF2-40B4-BE49-F238E27FC236}">
                  <a16:creationId xmlns:a16="http://schemas.microsoft.com/office/drawing/2014/main" id="{C20B7DAE-A121-4F06-849A-15043B20E2B8}"/>
                </a:ext>
              </a:extLst>
            </p:cNvPr>
            <p:cNvSpPr/>
            <p:nvPr/>
          </p:nvSpPr>
          <p:spPr>
            <a:xfrm>
              <a:off x="11835599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7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7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7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5" name="Vrije vorm: vorm 274">
              <a:extLst>
                <a:ext uri="{FF2B5EF4-FFF2-40B4-BE49-F238E27FC236}">
                  <a16:creationId xmlns:a16="http://schemas.microsoft.com/office/drawing/2014/main" id="{B80EA9C1-405E-4CAE-B46E-5F55182FF851}"/>
                </a:ext>
              </a:extLst>
            </p:cNvPr>
            <p:cNvSpPr/>
            <p:nvPr/>
          </p:nvSpPr>
          <p:spPr>
            <a:xfrm>
              <a:off x="7953225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6" name="Vrije vorm: vorm 275">
              <a:extLst>
                <a:ext uri="{FF2B5EF4-FFF2-40B4-BE49-F238E27FC236}">
                  <a16:creationId xmlns:a16="http://schemas.microsoft.com/office/drawing/2014/main" id="{A953EDDC-8E7F-451B-A658-9A631517A556}"/>
                </a:ext>
              </a:extLst>
            </p:cNvPr>
            <p:cNvSpPr/>
            <p:nvPr/>
          </p:nvSpPr>
          <p:spPr>
            <a:xfrm>
              <a:off x="8550370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7" name="Vrije vorm: vorm 276">
              <a:extLst>
                <a:ext uri="{FF2B5EF4-FFF2-40B4-BE49-F238E27FC236}">
                  <a16:creationId xmlns:a16="http://schemas.microsoft.com/office/drawing/2014/main" id="{09597906-8353-4696-A385-C24B7300DB95}"/>
                </a:ext>
              </a:extLst>
            </p:cNvPr>
            <p:cNvSpPr/>
            <p:nvPr/>
          </p:nvSpPr>
          <p:spPr>
            <a:xfrm>
              <a:off x="9147513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8" name="Vrije vorm: vorm 277">
              <a:extLst>
                <a:ext uri="{FF2B5EF4-FFF2-40B4-BE49-F238E27FC236}">
                  <a16:creationId xmlns:a16="http://schemas.microsoft.com/office/drawing/2014/main" id="{E3BE7AAB-FE9A-4B50-ACE9-43F435AFF2C0}"/>
                </a:ext>
              </a:extLst>
            </p:cNvPr>
            <p:cNvSpPr/>
            <p:nvPr/>
          </p:nvSpPr>
          <p:spPr>
            <a:xfrm>
              <a:off x="9744658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9" name="Vrije vorm: vorm 278">
              <a:extLst>
                <a:ext uri="{FF2B5EF4-FFF2-40B4-BE49-F238E27FC236}">
                  <a16:creationId xmlns:a16="http://schemas.microsoft.com/office/drawing/2014/main" id="{4AC3F4C6-ED68-433A-BAE9-D3EC63F6EE69}"/>
                </a:ext>
              </a:extLst>
            </p:cNvPr>
            <p:cNvSpPr/>
            <p:nvPr/>
          </p:nvSpPr>
          <p:spPr>
            <a:xfrm>
              <a:off x="10341802" y="5491231"/>
              <a:ext cx="598079" cy="688868"/>
            </a:xfrm>
            <a:custGeom>
              <a:avLst/>
              <a:gdLst>
                <a:gd name="connsiteX0" fmla="*/ 0 w 482627"/>
                <a:gd name="connsiteY0" fmla="*/ 138972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2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0" name="Vrije vorm: vorm 279">
              <a:extLst>
                <a:ext uri="{FF2B5EF4-FFF2-40B4-BE49-F238E27FC236}">
                  <a16:creationId xmlns:a16="http://schemas.microsoft.com/office/drawing/2014/main" id="{56C44580-21C1-454B-9BF3-7A3CD67A4533}"/>
                </a:ext>
              </a:extLst>
            </p:cNvPr>
            <p:cNvSpPr/>
            <p:nvPr/>
          </p:nvSpPr>
          <p:spPr>
            <a:xfrm>
              <a:off x="10939882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1" name="Vrije vorm: vorm 280">
              <a:extLst>
                <a:ext uri="{FF2B5EF4-FFF2-40B4-BE49-F238E27FC236}">
                  <a16:creationId xmlns:a16="http://schemas.microsoft.com/office/drawing/2014/main" id="{88B51F47-F20D-495D-A0F7-7A0B5B748C29}"/>
                </a:ext>
              </a:extLst>
            </p:cNvPr>
            <p:cNvSpPr/>
            <p:nvPr/>
          </p:nvSpPr>
          <p:spPr>
            <a:xfrm>
              <a:off x="11537026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2" name="Vrije vorm: vorm 281">
              <a:extLst>
                <a:ext uri="{FF2B5EF4-FFF2-40B4-BE49-F238E27FC236}">
                  <a16:creationId xmlns:a16="http://schemas.microsoft.com/office/drawing/2014/main" id="{1FC82361-EE8C-40AA-B3CE-E4D01E070B4B}"/>
                </a:ext>
              </a:extLst>
            </p:cNvPr>
            <p:cNvSpPr/>
            <p:nvPr/>
          </p:nvSpPr>
          <p:spPr>
            <a:xfrm>
              <a:off x="12134170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3" name="Vrije vorm: vorm 282">
              <a:extLst>
                <a:ext uri="{FF2B5EF4-FFF2-40B4-BE49-F238E27FC236}">
                  <a16:creationId xmlns:a16="http://schemas.microsoft.com/office/drawing/2014/main" id="{CBCBDD04-8D26-4801-986F-89009DCACBC6}"/>
                </a:ext>
              </a:extLst>
            </p:cNvPr>
            <p:cNvSpPr/>
            <p:nvPr/>
          </p:nvSpPr>
          <p:spPr>
            <a:xfrm>
              <a:off x="8251797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4" name="Vrije vorm: vorm 283">
              <a:extLst>
                <a:ext uri="{FF2B5EF4-FFF2-40B4-BE49-F238E27FC236}">
                  <a16:creationId xmlns:a16="http://schemas.microsoft.com/office/drawing/2014/main" id="{0FC4C0A3-E996-4831-A0CE-A22049373EA1}"/>
                </a:ext>
              </a:extLst>
            </p:cNvPr>
            <p:cNvSpPr/>
            <p:nvPr/>
          </p:nvSpPr>
          <p:spPr>
            <a:xfrm>
              <a:off x="8848941" y="6006947"/>
              <a:ext cx="598080" cy="689804"/>
            </a:xfrm>
            <a:custGeom>
              <a:avLst/>
              <a:gdLst>
                <a:gd name="connsiteX0" fmla="*/ 0 w 482628"/>
                <a:gd name="connsiteY0" fmla="*/ 139728 h 556646"/>
                <a:gd name="connsiteX1" fmla="*/ 0 w 482628"/>
                <a:gd name="connsiteY1" fmla="*/ 417673 h 556646"/>
                <a:gd name="connsiteX2" fmla="*/ 240936 w 482628"/>
                <a:gd name="connsiteY2" fmla="*/ 556646 h 556646"/>
                <a:gd name="connsiteX3" fmla="*/ 482628 w 482628"/>
                <a:gd name="connsiteY3" fmla="*/ 417673 h 556646"/>
                <a:gd name="connsiteX4" fmla="*/ 482628 w 482628"/>
                <a:gd name="connsiteY4" fmla="*/ 139728 h 556646"/>
                <a:gd name="connsiteX5" fmla="*/ 240936 w 482628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2628" y="417673"/>
                  </a:lnTo>
                  <a:lnTo>
                    <a:pt x="482628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5" name="Vrije vorm: vorm 284">
              <a:extLst>
                <a:ext uri="{FF2B5EF4-FFF2-40B4-BE49-F238E27FC236}">
                  <a16:creationId xmlns:a16="http://schemas.microsoft.com/office/drawing/2014/main" id="{7A053D82-A760-4E15-8476-5E862F0D4BD7}"/>
                </a:ext>
              </a:extLst>
            </p:cNvPr>
            <p:cNvSpPr/>
            <p:nvPr/>
          </p:nvSpPr>
          <p:spPr>
            <a:xfrm>
              <a:off x="9447021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6" name="Vrije vorm: vorm 285">
              <a:extLst>
                <a:ext uri="{FF2B5EF4-FFF2-40B4-BE49-F238E27FC236}">
                  <a16:creationId xmlns:a16="http://schemas.microsoft.com/office/drawing/2014/main" id="{F79CEBC0-D9A8-45E1-B14C-4681479F1E02}"/>
                </a:ext>
              </a:extLst>
            </p:cNvPr>
            <p:cNvSpPr/>
            <p:nvPr/>
          </p:nvSpPr>
          <p:spPr>
            <a:xfrm>
              <a:off x="10044165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7" name="Vrije vorm: vorm 286">
              <a:extLst>
                <a:ext uri="{FF2B5EF4-FFF2-40B4-BE49-F238E27FC236}">
                  <a16:creationId xmlns:a16="http://schemas.microsoft.com/office/drawing/2014/main" id="{79CDE52E-F292-42D0-9199-2B4377E9B945}"/>
                </a:ext>
              </a:extLst>
            </p:cNvPr>
            <p:cNvSpPr/>
            <p:nvPr/>
          </p:nvSpPr>
          <p:spPr>
            <a:xfrm>
              <a:off x="10641309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8" name="Vrije vorm: vorm 287">
              <a:extLst>
                <a:ext uri="{FF2B5EF4-FFF2-40B4-BE49-F238E27FC236}">
                  <a16:creationId xmlns:a16="http://schemas.microsoft.com/office/drawing/2014/main" id="{41BAC07F-9C93-4A45-A2FA-F1E1F3779692}"/>
                </a:ext>
              </a:extLst>
            </p:cNvPr>
            <p:cNvSpPr/>
            <p:nvPr/>
          </p:nvSpPr>
          <p:spPr>
            <a:xfrm>
              <a:off x="11238454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9" name="Vrije vorm: vorm 288">
              <a:extLst>
                <a:ext uri="{FF2B5EF4-FFF2-40B4-BE49-F238E27FC236}">
                  <a16:creationId xmlns:a16="http://schemas.microsoft.com/office/drawing/2014/main" id="{31AF2EC9-C9F6-43C7-ACCE-8B20EB091962}"/>
                </a:ext>
              </a:extLst>
            </p:cNvPr>
            <p:cNvSpPr/>
            <p:nvPr/>
          </p:nvSpPr>
          <p:spPr>
            <a:xfrm>
              <a:off x="11835599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7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7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7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0" name="Vrije vorm: vorm 289">
              <a:extLst>
                <a:ext uri="{FF2B5EF4-FFF2-40B4-BE49-F238E27FC236}">
                  <a16:creationId xmlns:a16="http://schemas.microsoft.com/office/drawing/2014/main" id="{461B73EC-99D5-4F02-8471-40063A59EC6F}"/>
                </a:ext>
              </a:extLst>
            </p:cNvPr>
            <p:cNvSpPr/>
            <p:nvPr/>
          </p:nvSpPr>
          <p:spPr>
            <a:xfrm>
              <a:off x="7953225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1" name="Vrije vorm: vorm 290">
              <a:extLst>
                <a:ext uri="{FF2B5EF4-FFF2-40B4-BE49-F238E27FC236}">
                  <a16:creationId xmlns:a16="http://schemas.microsoft.com/office/drawing/2014/main" id="{964E02D8-C166-4D99-9C65-FC238EA1A5F4}"/>
                </a:ext>
              </a:extLst>
            </p:cNvPr>
            <p:cNvSpPr/>
            <p:nvPr/>
          </p:nvSpPr>
          <p:spPr>
            <a:xfrm>
              <a:off x="8550370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2" name="Vrije vorm: vorm 291">
              <a:extLst>
                <a:ext uri="{FF2B5EF4-FFF2-40B4-BE49-F238E27FC236}">
                  <a16:creationId xmlns:a16="http://schemas.microsoft.com/office/drawing/2014/main" id="{57853596-78AB-41BF-8024-4E6F5BA98209}"/>
                </a:ext>
              </a:extLst>
            </p:cNvPr>
            <p:cNvSpPr/>
            <p:nvPr/>
          </p:nvSpPr>
          <p:spPr>
            <a:xfrm>
              <a:off x="9147513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3" name="Vrije vorm: vorm 292">
              <a:extLst>
                <a:ext uri="{FF2B5EF4-FFF2-40B4-BE49-F238E27FC236}">
                  <a16:creationId xmlns:a16="http://schemas.microsoft.com/office/drawing/2014/main" id="{FA16FB45-3DE3-4E27-B1C3-0FD9124DF427}"/>
                </a:ext>
              </a:extLst>
            </p:cNvPr>
            <p:cNvSpPr/>
            <p:nvPr/>
          </p:nvSpPr>
          <p:spPr>
            <a:xfrm>
              <a:off x="9744658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4" name="Vrije vorm: vorm 293">
              <a:extLst>
                <a:ext uri="{FF2B5EF4-FFF2-40B4-BE49-F238E27FC236}">
                  <a16:creationId xmlns:a16="http://schemas.microsoft.com/office/drawing/2014/main" id="{EF2B142C-C3C2-42BD-B8CE-858EABA00D4F}"/>
                </a:ext>
              </a:extLst>
            </p:cNvPr>
            <p:cNvSpPr/>
            <p:nvPr/>
          </p:nvSpPr>
          <p:spPr>
            <a:xfrm>
              <a:off x="10341802" y="6528278"/>
              <a:ext cx="598079" cy="688868"/>
            </a:xfrm>
            <a:custGeom>
              <a:avLst/>
              <a:gdLst>
                <a:gd name="connsiteX0" fmla="*/ 0 w 482627"/>
                <a:gd name="connsiteY0" fmla="*/ 138972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2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5" name="Vrije vorm: vorm 294">
              <a:extLst>
                <a:ext uri="{FF2B5EF4-FFF2-40B4-BE49-F238E27FC236}">
                  <a16:creationId xmlns:a16="http://schemas.microsoft.com/office/drawing/2014/main" id="{01E93CC6-C30F-422C-BEAC-8D87974441C0}"/>
                </a:ext>
              </a:extLst>
            </p:cNvPr>
            <p:cNvSpPr/>
            <p:nvPr/>
          </p:nvSpPr>
          <p:spPr>
            <a:xfrm>
              <a:off x="10939882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6" name="Vrije vorm: vorm 295">
              <a:extLst>
                <a:ext uri="{FF2B5EF4-FFF2-40B4-BE49-F238E27FC236}">
                  <a16:creationId xmlns:a16="http://schemas.microsoft.com/office/drawing/2014/main" id="{B3D5728D-78C3-436E-B6C4-ADB3FAA67762}"/>
                </a:ext>
              </a:extLst>
            </p:cNvPr>
            <p:cNvSpPr/>
            <p:nvPr/>
          </p:nvSpPr>
          <p:spPr>
            <a:xfrm>
              <a:off x="11537026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7" name="Vrije vorm: vorm 296">
              <a:extLst>
                <a:ext uri="{FF2B5EF4-FFF2-40B4-BE49-F238E27FC236}">
                  <a16:creationId xmlns:a16="http://schemas.microsoft.com/office/drawing/2014/main" id="{0440DF19-F899-46DE-B1BB-BF9EE2A3B0D7}"/>
                </a:ext>
              </a:extLst>
            </p:cNvPr>
            <p:cNvSpPr/>
            <p:nvPr/>
          </p:nvSpPr>
          <p:spPr>
            <a:xfrm>
              <a:off x="12134170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2" name="Tijdelijke aanduiding voor tekst 12">
            <a:extLst>
              <a:ext uri="{FF2B5EF4-FFF2-40B4-BE49-F238E27FC236}">
                <a16:creationId xmlns:a16="http://schemas.microsoft.com/office/drawing/2014/main" id="{D661CBCD-57F4-4C76-8777-3C63422194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5780" y="-3196"/>
            <a:ext cx="12207780" cy="685800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23" name="Tijdelijke aanduiding voor tekst 12">
            <a:extLst>
              <a:ext uri="{FF2B5EF4-FFF2-40B4-BE49-F238E27FC236}">
                <a16:creationId xmlns:a16="http://schemas.microsoft.com/office/drawing/2014/main" id="{437E6874-C1AC-4996-A344-DB6A8056D1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3600000">
            <a:off x="3974668" y="1600266"/>
            <a:ext cx="4242664" cy="3657468"/>
          </a:xfrm>
          <a:prstGeom prst="hexagon">
            <a:avLst>
              <a:gd name="adj" fmla="val 29124"/>
              <a:gd name="vf" fmla="val 115470"/>
            </a:avLst>
          </a:prstGeom>
          <a:solidFill>
            <a:schemeClr val="bg1"/>
          </a:solidFill>
          <a:ln w="2540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Alleen titel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F66402F1-3F63-46D9-88D3-72CED7CE1D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3840" y="2491740"/>
            <a:ext cx="2727982" cy="189296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219" r="1562" b="74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" name="Tijdelijke aanduiding voor datum 1">
            <a:extLst>
              <a:ext uri="{FF2B5EF4-FFF2-40B4-BE49-F238E27FC236}">
                <a16:creationId xmlns:a16="http://schemas.microsoft.com/office/drawing/2014/main" id="{884B410F-48FF-4916-A406-125442D4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7819691"/>
            <a:ext cx="2044700" cy="365125"/>
          </a:xfrm>
        </p:spPr>
        <p:txBody>
          <a:bodyPr/>
          <a:lstStyle/>
          <a:p>
            <a:fld id="{CD7765AE-FE16-4850-9985-E6937102C143}" type="datetime1">
              <a:rPr lang="nl-NL" smtClean="0"/>
              <a:t>20-9-2021</a:t>
            </a:fld>
            <a:endParaRPr lang="nl-NL"/>
          </a:p>
        </p:txBody>
      </p:sp>
      <p:sp>
        <p:nvSpPr>
          <p:cNvPr id="18" name="Tijdelijke aanduiding voor voettekst 2">
            <a:extLst>
              <a:ext uri="{FF2B5EF4-FFF2-40B4-BE49-F238E27FC236}">
                <a16:creationId xmlns:a16="http://schemas.microsoft.com/office/drawing/2014/main" id="{20BA2BD6-08B5-4A10-9790-B4D24BE7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9100" y="7819691"/>
            <a:ext cx="6273800" cy="365125"/>
          </a:xfrm>
        </p:spPr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9" name="Tijdelijke aanduiding voor dianummer 3">
            <a:extLst>
              <a:ext uri="{FF2B5EF4-FFF2-40B4-BE49-F238E27FC236}">
                <a16:creationId xmlns:a16="http://schemas.microsoft.com/office/drawing/2014/main" id="{E8C172B2-60A3-44F0-AEBB-423E9C67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7433063"/>
            <a:ext cx="326114" cy="272003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E77D66D-F3A0-4B0C-903C-7502439263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5400000">
            <a:off x="2184366" y="-3521467"/>
            <a:ext cx="7812156" cy="13900936"/>
          </a:xfrm>
          <a:custGeom>
            <a:avLst/>
            <a:gdLst>
              <a:gd name="connsiteX0" fmla="*/ 268288 w 6858000"/>
              <a:gd name="connsiteY0" fmla="*/ 11934825 h 12203113"/>
              <a:gd name="connsiteX1" fmla="*/ 6589712 w 6858000"/>
              <a:gd name="connsiteY1" fmla="*/ 11934825 h 12203113"/>
              <a:gd name="connsiteX2" fmla="*/ 6589712 w 6858000"/>
              <a:gd name="connsiteY2" fmla="*/ 268288 h 12203113"/>
              <a:gd name="connsiteX3" fmla="*/ 268288 w 6858000"/>
              <a:gd name="connsiteY3" fmla="*/ 268288 h 12203113"/>
              <a:gd name="connsiteX4" fmla="*/ 0 w 6858000"/>
              <a:gd name="connsiteY4" fmla="*/ 12203113 h 12203113"/>
              <a:gd name="connsiteX5" fmla="*/ 0 w 6858000"/>
              <a:gd name="connsiteY5" fmla="*/ 11934825 h 12203113"/>
              <a:gd name="connsiteX6" fmla="*/ 0 w 6858000"/>
              <a:gd name="connsiteY6" fmla="*/ 11934825 h 12203113"/>
              <a:gd name="connsiteX7" fmla="*/ 0 w 6858000"/>
              <a:gd name="connsiteY7" fmla="*/ 268288 h 12203113"/>
              <a:gd name="connsiteX8" fmla="*/ 0 w 6858000"/>
              <a:gd name="connsiteY8" fmla="*/ 11112 h 12203113"/>
              <a:gd name="connsiteX9" fmla="*/ 0 w 6858000"/>
              <a:gd name="connsiteY9" fmla="*/ 0 h 12203113"/>
              <a:gd name="connsiteX10" fmla="*/ 6768000 w 6858000"/>
              <a:gd name="connsiteY10" fmla="*/ 0 h 12203113"/>
              <a:gd name="connsiteX11" fmla="*/ 6768000 w 6858000"/>
              <a:gd name="connsiteY11" fmla="*/ 11112 h 12203113"/>
              <a:gd name="connsiteX12" fmla="*/ 6858000 w 6858000"/>
              <a:gd name="connsiteY12" fmla="*/ 11112 h 12203113"/>
              <a:gd name="connsiteX13" fmla="*/ 6858000 w 6858000"/>
              <a:gd name="connsiteY13" fmla="*/ 12203113 h 12203113"/>
              <a:gd name="connsiteX14" fmla="*/ 6589712 w 6858000"/>
              <a:gd name="connsiteY14" fmla="*/ 12203113 h 12203113"/>
              <a:gd name="connsiteX15" fmla="*/ 6589712 w 6858000"/>
              <a:gd name="connsiteY15" fmla="*/ 12203113 h 122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12203113">
                <a:moveTo>
                  <a:pt x="268288" y="11934825"/>
                </a:moveTo>
                <a:lnTo>
                  <a:pt x="6589712" y="11934825"/>
                </a:lnTo>
                <a:lnTo>
                  <a:pt x="6589712" y="268288"/>
                </a:lnTo>
                <a:lnTo>
                  <a:pt x="268288" y="268288"/>
                </a:lnTo>
                <a:close/>
                <a:moveTo>
                  <a:pt x="0" y="12203113"/>
                </a:moveTo>
                <a:lnTo>
                  <a:pt x="0" y="11934825"/>
                </a:lnTo>
                <a:lnTo>
                  <a:pt x="0" y="11934825"/>
                </a:lnTo>
                <a:lnTo>
                  <a:pt x="0" y="268288"/>
                </a:lnTo>
                <a:lnTo>
                  <a:pt x="0" y="11112"/>
                </a:lnTo>
                <a:lnTo>
                  <a:pt x="0" y="0"/>
                </a:lnTo>
                <a:lnTo>
                  <a:pt x="6768000" y="0"/>
                </a:lnTo>
                <a:lnTo>
                  <a:pt x="6768000" y="11112"/>
                </a:lnTo>
                <a:lnTo>
                  <a:pt x="6858000" y="11112"/>
                </a:lnTo>
                <a:lnTo>
                  <a:pt x="6858000" y="12203113"/>
                </a:lnTo>
                <a:lnTo>
                  <a:pt x="6589712" y="12203113"/>
                </a:lnTo>
                <a:lnTo>
                  <a:pt x="6589712" y="1220311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298" name="Tijdelijke aanduiding voor tekst 297">
            <a:extLst>
              <a:ext uri="{FF2B5EF4-FFF2-40B4-BE49-F238E27FC236}">
                <a16:creationId xmlns:a16="http://schemas.microsoft.com/office/drawing/2014/main" id="{ACE1796C-F1D6-4ACC-97F7-CE4A94FA44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-13098735" y="692148"/>
            <a:ext cx="12548564" cy="5005389"/>
          </a:xfrm>
          <a:custGeom>
            <a:avLst/>
            <a:gdLst>
              <a:gd name="connsiteX0" fmla="*/ 6085250 w 6085250"/>
              <a:gd name="connsiteY0" fmla="*/ 2427293 h 2427293"/>
              <a:gd name="connsiteX1" fmla="*/ 1405674 w 6085250"/>
              <a:gd name="connsiteY1" fmla="*/ 2427293 h 2427293"/>
              <a:gd name="connsiteX2" fmla="*/ 1405674 w 6085250"/>
              <a:gd name="connsiteY2" fmla="*/ 2427291 h 2427293"/>
              <a:gd name="connsiteX3" fmla="*/ 706925 w 6085250"/>
              <a:gd name="connsiteY3" fmla="*/ 2427291 h 2427293"/>
              <a:gd name="connsiteX4" fmla="*/ 0 w 6085250"/>
              <a:gd name="connsiteY4" fmla="*/ 1213646 h 2427293"/>
              <a:gd name="connsiteX5" fmla="*/ 706925 w 6085250"/>
              <a:gd name="connsiteY5" fmla="*/ 0 h 2427293"/>
              <a:gd name="connsiteX6" fmla="*/ 1405674 w 6085250"/>
              <a:gd name="connsiteY6" fmla="*/ 0 h 2427293"/>
              <a:gd name="connsiteX7" fmla="*/ 2108734 w 6085250"/>
              <a:gd name="connsiteY7" fmla="*/ 0 h 2427293"/>
              <a:gd name="connsiteX8" fmla="*/ 6085250 w 6085250"/>
              <a:gd name="connsiteY8" fmla="*/ 0 h 242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5250" h="2427293">
                <a:moveTo>
                  <a:pt x="6085250" y="2427293"/>
                </a:moveTo>
                <a:lnTo>
                  <a:pt x="1405674" y="2427293"/>
                </a:lnTo>
                <a:lnTo>
                  <a:pt x="1405674" y="2427291"/>
                </a:lnTo>
                <a:lnTo>
                  <a:pt x="706925" y="2427291"/>
                </a:lnTo>
                <a:lnTo>
                  <a:pt x="0" y="1213646"/>
                </a:lnTo>
                <a:lnTo>
                  <a:pt x="706925" y="0"/>
                </a:lnTo>
                <a:lnTo>
                  <a:pt x="1405674" y="0"/>
                </a:lnTo>
                <a:lnTo>
                  <a:pt x="2108734" y="0"/>
                </a:lnTo>
                <a:lnTo>
                  <a:pt x="608525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299" name="Tijdelijke aanduiding voor afbeelding 298">
            <a:extLst>
              <a:ext uri="{FF2B5EF4-FFF2-40B4-BE49-F238E27FC236}">
                <a16:creationId xmlns:a16="http://schemas.microsoft.com/office/drawing/2014/main" id="{6620A553-DC90-43E2-B3B3-705F0A3A836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322571" y="4746533"/>
            <a:ext cx="3642556" cy="4226364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00" name="Tijdelijke aanduiding voor afbeelding 299">
            <a:extLst>
              <a:ext uri="{FF2B5EF4-FFF2-40B4-BE49-F238E27FC236}">
                <a16:creationId xmlns:a16="http://schemas.microsoft.com/office/drawing/2014/main" id="{CFADEAA2-26BD-43E5-97C6-FBA145AA4D4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12551" y="1335482"/>
            <a:ext cx="3646489" cy="4230927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 </a:t>
            </a:r>
          </a:p>
        </p:txBody>
      </p:sp>
      <p:sp>
        <p:nvSpPr>
          <p:cNvPr id="301" name="Tijdelijke aanduiding voor afbeelding 300">
            <a:extLst>
              <a:ext uri="{FF2B5EF4-FFF2-40B4-BE49-F238E27FC236}">
                <a16:creationId xmlns:a16="http://schemas.microsoft.com/office/drawing/2014/main" id="{D3984720-9F0E-4D91-A474-E1107F9A99FC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56622" y="1335482"/>
            <a:ext cx="3646489" cy="4230927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03" name="Tijdelijke aanduiding voor afbeelding 302">
            <a:extLst>
              <a:ext uri="{FF2B5EF4-FFF2-40B4-BE49-F238E27FC236}">
                <a16:creationId xmlns:a16="http://schemas.microsoft.com/office/drawing/2014/main" id="{4C5C6C4B-182E-45F8-8438-FB804D787DC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250536" y="4746533"/>
            <a:ext cx="3642556" cy="4226364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04" name="Tijdelijke aanduiding voor afbeelding 303">
            <a:extLst>
              <a:ext uri="{FF2B5EF4-FFF2-40B4-BE49-F238E27FC236}">
                <a16:creationId xmlns:a16="http://schemas.microsoft.com/office/drawing/2014/main" id="{653F8CA5-9961-4AAF-AB87-CE531B5EAB5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322571" y="-2048162"/>
            <a:ext cx="3642556" cy="4226364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05" name="Tijdelijke aanduiding voor afbeelding 304">
            <a:extLst>
              <a:ext uri="{FF2B5EF4-FFF2-40B4-BE49-F238E27FC236}">
                <a16:creationId xmlns:a16="http://schemas.microsoft.com/office/drawing/2014/main" id="{5D50A37C-4CD4-4CB7-9828-4F4A2FFF591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250536" y="-2048162"/>
            <a:ext cx="3642556" cy="4226364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06" name="Tijdelijke aanduiding voor afbeelding 305">
            <a:extLst>
              <a:ext uri="{FF2B5EF4-FFF2-40B4-BE49-F238E27FC236}">
                <a16:creationId xmlns:a16="http://schemas.microsoft.com/office/drawing/2014/main" id="{FC03D025-5D2B-4DC0-BBCA-AC5146CFBD3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-1574541" y="-2048162"/>
            <a:ext cx="3642556" cy="4226364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07" name="Tijdelijke aanduiding voor afbeelding 306">
            <a:extLst>
              <a:ext uri="{FF2B5EF4-FFF2-40B4-BE49-F238E27FC236}">
                <a16:creationId xmlns:a16="http://schemas.microsoft.com/office/drawing/2014/main" id="{F5136139-A83A-427F-BC85-123FAA16A2D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186580" y="-2048162"/>
            <a:ext cx="3642556" cy="4226364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08" name="Tijdelijke aanduiding voor afbeelding 307">
            <a:extLst>
              <a:ext uri="{FF2B5EF4-FFF2-40B4-BE49-F238E27FC236}">
                <a16:creationId xmlns:a16="http://schemas.microsoft.com/office/drawing/2014/main" id="{0A468824-4A1F-4CBD-90EB-B22E9BF74D1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-1574541" y="4746533"/>
            <a:ext cx="3642556" cy="4226364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17" name="Tijdelijke aanduiding voor afbeelding 316">
            <a:extLst>
              <a:ext uri="{FF2B5EF4-FFF2-40B4-BE49-F238E27FC236}">
                <a16:creationId xmlns:a16="http://schemas.microsoft.com/office/drawing/2014/main" id="{7A410745-617E-4B7C-B062-ADAD63D8F23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-3552796" y="1335482"/>
            <a:ext cx="3646489" cy="4230927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18" name="Tijdelijke aanduiding voor afbeelding 317">
            <a:extLst>
              <a:ext uri="{FF2B5EF4-FFF2-40B4-BE49-F238E27FC236}">
                <a16:creationId xmlns:a16="http://schemas.microsoft.com/office/drawing/2014/main" id="{3D64E859-B930-4379-B625-6F586B6BB9D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2150267" y="1335482"/>
            <a:ext cx="3646489" cy="4230927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 </a:t>
            </a:r>
          </a:p>
        </p:txBody>
      </p:sp>
      <p:sp>
        <p:nvSpPr>
          <p:cNvPr id="309" name="Tijdelijke aanduiding voor afbeelding 308">
            <a:extLst>
              <a:ext uri="{FF2B5EF4-FFF2-40B4-BE49-F238E27FC236}">
                <a16:creationId xmlns:a16="http://schemas.microsoft.com/office/drawing/2014/main" id="{E7577799-FEC3-4C07-807E-A081852CCF1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186580" y="4746533"/>
            <a:ext cx="3642556" cy="4226364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739A17-8D71-C74C-80D8-D0313825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939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500"/>
                                            <p:tgtEl>
                                              <p:spTgt spid="3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500"/>
                                            <p:tgtEl>
                                              <p:spTgt spid="3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3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500"/>
                                            <p:tgtEl>
                                              <p:spTgt spid="3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500"/>
                                            <p:tgtEl>
                                              <p:spTgt spid="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500"/>
                                            <p:tgtEl>
                                              <p:spTgt spid="3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500"/>
                                            <p:tgtEl>
                                              <p:spTgt spid="3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8" presetClass="entr" presetSubtype="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3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500"/>
                                            <p:tgtEl>
                                              <p:spTgt spid="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500"/>
                                            <p:tgtEl>
                                              <p:spTgt spid="3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>
            <p:tmplLst>
              <p:tmpl>
                <p:tnLst>
                  <p:par>
                    <p:cTn presetID="2" presetClass="entr" presetSubtype="4" fill="hold" nodeType="withEffect" p14:presetBounceEnd="54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4000">
                          <p:cBhvr additive="base">
                            <p:cTn dur="1750" fill="hold"/>
                            <p:tgtEl>
                              <p:spTgt spid="2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4000">
                          <p:cBhvr additive="base">
                            <p:cTn dur="1750" fill="hold"/>
                            <p:tgtEl>
                              <p:spTgt spid="2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3" grpId="1" animBg="1">
            <p:tmplLst>
              <p:tmpl>
                <p:tnLst>
                  <p:par>
                    <p:cTn presetID="8" presetClass="emph" presetSubtype="0" fill="hold" nodeType="withEffect">
                      <p:stCondLst>
                        <p:cond delay="0"/>
                      </p:stCondLst>
                      <p:childTnLst>
                        <p:animRot by="5400000">
                          <p:cBhvr>
                            <p:cTn dur="1000" fill="hold"/>
                            <p:tgtEl>
                              <p:spTgt spid="23"/>
                            </p:tgtEl>
                            <p:attrNameLst>
                              <p:attrName>r</p:attrName>
                            </p:attrNameLst>
                          </p:cBhvr>
                        </p:animRot>
                      </p:childTnLst>
                    </p:cTn>
                  </p:par>
                </p:tnLst>
              </p:tmpl>
            </p:tmplLst>
          </p:bldP>
          <p:bldP spid="10" grpId="0" animBg="1">
            <p:tmplLst>
              <p:tmpl>
                <p:tnLst>
                  <p:par>
                    <p:cTn presetID="18" presetClass="entr" presetSubtype="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strips(downRight)">
                          <p:cBhvr>
                            <p:cTn dur="1250"/>
                            <p:tgtEl>
                              <p:spTgt spid="1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99" grpId="0" animBg="1"/>
          <p:bldP spid="300" grpId="0" animBg="1"/>
          <p:bldP spid="301" grpId="0" animBg="1"/>
          <p:bldP spid="303" grpId="0" animBg="1"/>
          <p:bldP spid="304" grpId="0" animBg="1"/>
          <p:bldP spid="305" grpId="0" animBg="1"/>
          <p:bldP spid="306" grpId="0" animBg="1"/>
          <p:bldP spid="307" grpId="0" animBg="1"/>
          <p:bldP spid="308" grpId="0" animBg="1"/>
          <p:bldP spid="317" grpId="0" animBg="1"/>
          <p:bldP spid="318" grpId="0" animBg="1"/>
          <p:bldP spid="30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500"/>
                                            <p:tgtEl>
                                              <p:spTgt spid="3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500"/>
                                            <p:tgtEl>
                                              <p:spTgt spid="3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3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500"/>
                                            <p:tgtEl>
                                              <p:spTgt spid="3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500"/>
                                            <p:tgtEl>
                                              <p:spTgt spid="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500"/>
                                            <p:tgtEl>
                                              <p:spTgt spid="3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500"/>
                                            <p:tgtEl>
                                              <p:spTgt spid="3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8" presetClass="entr" presetSubtype="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3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500"/>
                                            <p:tgtEl>
                                              <p:spTgt spid="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500"/>
                                            <p:tgtEl>
                                              <p:spTgt spid="3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>
            <p:tmplLst>
              <p:tmpl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750" fill="hold"/>
                            <p:tgtEl>
                              <p:spTgt spid="2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750" fill="hold"/>
                            <p:tgtEl>
                              <p:spTgt spid="2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3" grpId="1" animBg="1">
            <p:tmplLst>
              <p:tmpl>
                <p:tnLst>
                  <p:par>
                    <p:cTn presetID="8" presetClass="emph" presetSubtype="0" fill="hold" nodeType="withEffect">
                      <p:stCondLst>
                        <p:cond delay="0"/>
                      </p:stCondLst>
                      <p:childTnLst>
                        <p:animRot by="5400000">
                          <p:cBhvr>
                            <p:cTn dur="1000" fill="hold"/>
                            <p:tgtEl>
                              <p:spTgt spid="23"/>
                            </p:tgtEl>
                            <p:attrNameLst>
                              <p:attrName>r</p:attrName>
                            </p:attrNameLst>
                          </p:cBhvr>
                        </p:animRot>
                      </p:childTnLst>
                    </p:cTn>
                  </p:par>
                </p:tnLst>
              </p:tmpl>
            </p:tmplLst>
          </p:bldP>
          <p:bldP spid="10" grpId="0" animBg="1">
            <p:tmplLst>
              <p:tmpl>
                <p:tnLst>
                  <p:par>
                    <p:cTn presetID="18" presetClass="entr" presetSubtype="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strips(downRight)">
                          <p:cBhvr>
                            <p:cTn dur="1250"/>
                            <p:tgtEl>
                              <p:spTgt spid="1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99" grpId="0" animBg="1"/>
          <p:bldP spid="300" grpId="0" animBg="1"/>
          <p:bldP spid="301" grpId="0" animBg="1"/>
          <p:bldP spid="303" grpId="0" animBg="1"/>
          <p:bldP spid="304" grpId="0" animBg="1"/>
          <p:bldP spid="305" grpId="0" animBg="1"/>
          <p:bldP spid="306" grpId="0" animBg="1"/>
          <p:bldP spid="307" grpId="0" animBg="1"/>
          <p:bldP spid="308" grpId="0" animBg="1"/>
          <p:bldP spid="317" grpId="0" animBg="1"/>
          <p:bldP spid="318" grpId="0" animBg="1"/>
          <p:bldP spid="309" grpId="0" animBg="1"/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en Beeld statisch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3482002" cy="490400"/>
          </a:xfr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591901"/>
            <a:ext cx="3482002" cy="4105638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bg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Beeld statisch (L)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6B24-36BD-4828-9FD9-BC00E8C8D3B3}" type="datetime1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136" name="Tijdelijke aanduiding voor dianummer 5">
            <a:extLst>
              <a:ext uri="{FF2B5EF4-FFF2-40B4-BE49-F238E27FC236}">
                <a16:creationId xmlns:a16="http://schemas.microsoft.com/office/drawing/2014/main" id="{8722E08D-6EDA-4AD5-8D6A-F72E92C0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7" name="Tijdelijke aanduiding voor tekst 7">
            <a:extLst>
              <a:ext uri="{FF2B5EF4-FFF2-40B4-BE49-F238E27FC236}">
                <a16:creationId xmlns:a16="http://schemas.microsoft.com/office/drawing/2014/main" id="{2A23E3CD-D190-44CE-A1C5-2C7B20294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33" name="Tijdelijke aanduiding voor afbeelding 132">
            <a:extLst>
              <a:ext uri="{FF2B5EF4-FFF2-40B4-BE49-F238E27FC236}">
                <a16:creationId xmlns:a16="http://schemas.microsoft.com/office/drawing/2014/main" id="{392DC9B9-64F4-4E1C-B039-A2AED7681D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354" y="-33866"/>
            <a:ext cx="6926859" cy="6398306"/>
          </a:xfrm>
          <a:custGeom>
            <a:avLst/>
            <a:gdLst>
              <a:gd name="connsiteX0" fmla="*/ 0 w 6926859"/>
              <a:gd name="connsiteY0" fmla="*/ 0 h 6398306"/>
              <a:gd name="connsiteX1" fmla="*/ 6926859 w 6926859"/>
              <a:gd name="connsiteY1" fmla="*/ 0 h 6398306"/>
              <a:gd name="connsiteX2" fmla="*/ 6926859 w 6926859"/>
              <a:gd name="connsiteY2" fmla="*/ 4387476 h 6398306"/>
              <a:gd name="connsiteX3" fmla="*/ 3463429 w 6926859"/>
              <a:gd name="connsiteY3" fmla="*/ 6398306 h 6398306"/>
              <a:gd name="connsiteX4" fmla="*/ 0 w 6926859"/>
              <a:gd name="connsiteY4" fmla="*/ 4387477 h 639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6859" h="6398306">
                <a:moveTo>
                  <a:pt x="0" y="0"/>
                </a:moveTo>
                <a:lnTo>
                  <a:pt x="6926859" y="0"/>
                </a:lnTo>
                <a:lnTo>
                  <a:pt x="6926859" y="4387476"/>
                </a:lnTo>
                <a:lnTo>
                  <a:pt x="3463429" y="6398306"/>
                </a:lnTo>
                <a:lnTo>
                  <a:pt x="0" y="43874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</p:spTree>
    <p:extLst>
      <p:ext uri="{BB962C8B-B14F-4D97-AF65-F5344CB8AC3E}">
        <p14:creationId xmlns:p14="http://schemas.microsoft.com/office/powerpoint/2010/main" val="29279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jdelijke aanduiding voor tekst 12">
            <a:extLst>
              <a:ext uri="{FF2B5EF4-FFF2-40B4-BE49-F238E27FC236}">
                <a16:creationId xmlns:a16="http://schemas.microsoft.com/office/drawing/2014/main" id="{4E41655D-0472-41C6-9C90-44819C8FAA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5780" y="0"/>
            <a:ext cx="12207780" cy="569753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600" y="717"/>
            <a:ext cx="12193200" cy="5696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5395-1296-40CE-89D0-A5D6E09A09BC}" type="datetime1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Foto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2603927"/>
            <a:ext cx="10775070" cy="490400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59" name="Tijdelijke aanduiding voor dianummer 5">
            <a:extLst>
              <a:ext uri="{FF2B5EF4-FFF2-40B4-BE49-F238E27FC236}">
                <a16:creationId xmlns:a16="http://schemas.microsoft.com/office/drawing/2014/main" id="{367A14EB-1036-40B6-A8F4-C600FC5F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0" name="Tijdelijke aanduiding voor tekst 7">
            <a:extLst>
              <a:ext uri="{FF2B5EF4-FFF2-40B4-BE49-F238E27FC236}">
                <a16:creationId xmlns:a16="http://schemas.microsoft.com/office/drawing/2014/main" id="{9229BD09-5F4C-46EF-BFA8-74B9EBAA8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43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jdelijke aanduiding voor tekst 12">
            <a:extLst>
              <a:ext uri="{FF2B5EF4-FFF2-40B4-BE49-F238E27FC236}">
                <a16:creationId xmlns:a16="http://schemas.microsoft.com/office/drawing/2014/main" id="{4E41655D-0472-41C6-9C90-44819C8FAA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5780" y="0"/>
            <a:ext cx="12207780" cy="6858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600" y="717"/>
            <a:ext cx="12193200" cy="68572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504D-0517-45DE-8820-B3358D4AA310}" type="datetime1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Foto Groot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3184158"/>
            <a:ext cx="10775070" cy="490400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59" name="Tijdelijke aanduiding voor dianummer 5">
            <a:extLst>
              <a:ext uri="{FF2B5EF4-FFF2-40B4-BE49-F238E27FC236}">
                <a16:creationId xmlns:a16="http://schemas.microsoft.com/office/drawing/2014/main" id="{367A14EB-1036-40B6-A8F4-C600FC5F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0" name="Tijdelijke aanduiding voor tekst 7">
            <a:extLst>
              <a:ext uri="{FF2B5EF4-FFF2-40B4-BE49-F238E27FC236}">
                <a16:creationId xmlns:a16="http://schemas.microsoft.com/office/drawing/2014/main" id="{9229BD09-5F4C-46EF-BFA8-74B9EBAA8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79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jl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jdelijke aanduiding voor tekst 12">
            <a:extLst>
              <a:ext uri="{FF2B5EF4-FFF2-40B4-BE49-F238E27FC236}">
                <a16:creationId xmlns:a16="http://schemas.microsoft.com/office/drawing/2014/main" id="{09E97F75-6455-4981-82DB-BDA2366553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5780" y="0"/>
            <a:ext cx="12207780" cy="569753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600" y="717"/>
            <a:ext cx="12193200" cy="5696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288B-C880-457B-9D23-3F2EEF9B34D8}" type="datetime1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Pijl + Foto</a:t>
            </a:r>
          </a:p>
        </p:txBody>
      </p:sp>
      <p:sp>
        <p:nvSpPr>
          <p:cNvPr id="59" name="Tijdelijke aanduiding voor dianummer 5">
            <a:extLst>
              <a:ext uri="{FF2B5EF4-FFF2-40B4-BE49-F238E27FC236}">
                <a16:creationId xmlns:a16="http://schemas.microsoft.com/office/drawing/2014/main" id="{367A14EB-1036-40B6-A8F4-C600FC5F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0" name="Tijdelijke aanduiding voor tekst 7">
            <a:extLst>
              <a:ext uri="{FF2B5EF4-FFF2-40B4-BE49-F238E27FC236}">
                <a16:creationId xmlns:a16="http://schemas.microsoft.com/office/drawing/2014/main" id="{9229BD09-5F4C-46EF-BFA8-74B9EBAA8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8" name="Tijdelijke aanduiding voor tekst 57">
            <a:extLst>
              <a:ext uri="{FF2B5EF4-FFF2-40B4-BE49-F238E27FC236}">
                <a16:creationId xmlns:a16="http://schemas.microsoft.com/office/drawing/2014/main" id="{226C27E6-1425-408F-BA48-BBDBD9B390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3711570"/>
            <a:ext cx="6085250" cy="2427293"/>
          </a:xfrm>
          <a:custGeom>
            <a:avLst/>
            <a:gdLst>
              <a:gd name="connsiteX0" fmla="*/ 6085250 w 6085250"/>
              <a:gd name="connsiteY0" fmla="*/ 2427293 h 2427293"/>
              <a:gd name="connsiteX1" fmla="*/ 1405674 w 6085250"/>
              <a:gd name="connsiteY1" fmla="*/ 2427293 h 2427293"/>
              <a:gd name="connsiteX2" fmla="*/ 1405674 w 6085250"/>
              <a:gd name="connsiteY2" fmla="*/ 2427291 h 2427293"/>
              <a:gd name="connsiteX3" fmla="*/ 706925 w 6085250"/>
              <a:gd name="connsiteY3" fmla="*/ 2427291 h 2427293"/>
              <a:gd name="connsiteX4" fmla="*/ 0 w 6085250"/>
              <a:gd name="connsiteY4" fmla="*/ 1213646 h 2427293"/>
              <a:gd name="connsiteX5" fmla="*/ 706925 w 6085250"/>
              <a:gd name="connsiteY5" fmla="*/ 0 h 2427293"/>
              <a:gd name="connsiteX6" fmla="*/ 1405674 w 6085250"/>
              <a:gd name="connsiteY6" fmla="*/ 0 h 2427293"/>
              <a:gd name="connsiteX7" fmla="*/ 2108734 w 6085250"/>
              <a:gd name="connsiteY7" fmla="*/ 0 h 2427293"/>
              <a:gd name="connsiteX8" fmla="*/ 6085250 w 6085250"/>
              <a:gd name="connsiteY8" fmla="*/ 0 h 242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5250" h="2427293">
                <a:moveTo>
                  <a:pt x="6085250" y="2427293"/>
                </a:moveTo>
                <a:lnTo>
                  <a:pt x="1405674" y="2427293"/>
                </a:lnTo>
                <a:lnTo>
                  <a:pt x="1405674" y="2427291"/>
                </a:lnTo>
                <a:lnTo>
                  <a:pt x="706925" y="2427291"/>
                </a:lnTo>
                <a:lnTo>
                  <a:pt x="0" y="1213646"/>
                </a:lnTo>
                <a:lnTo>
                  <a:pt x="706925" y="0"/>
                </a:lnTo>
                <a:lnTo>
                  <a:pt x="1405674" y="0"/>
                </a:lnTo>
                <a:lnTo>
                  <a:pt x="2108734" y="0"/>
                </a:lnTo>
                <a:lnTo>
                  <a:pt x="608525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4174190"/>
            <a:ext cx="4559300" cy="1502055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</p:spTree>
    <p:extLst>
      <p:ext uri="{BB962C8B-B14F-4D97-AF65-F5344CB8AC3E}">
        <p14:creationId xmlns:p14="http://schemas.microsoft.com/office/powerpoint/2010/main" val="28214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>
        <p:tmplLst>
          <p:tmpl>
            <p:tnLst>
              <p:par>
                <p:cTn presetID="2" presetClass="entr" presetSubtype="8" accel="20000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8" grpId="0" animBg="1">
        <p:tmplLst>
          <p:tmpl>
            <p:tnLst>
              <p:par>
                <p:cTn presetID="2" presetClass="entr" presetSubtype="8" accel="20000" decel="8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509D1DBF-53EC-4D6F-8ECF-1E96F36DB028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1"/>
            <a:ext cx="12192000" cy="6857999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 dirty="0"/>
              <a:t>Klik op het onderstaand icoon </a:t>
            </a:r>
            <a:br>
              <a:rPr lang="nl-NL" noProof="0" dirty="0"/>
            </a:br>
            <a:r>
              <a:rPr lang="nl-NL" noProof="0" dirty="0"/>
              <a:t>om een video in te voegen.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Meer hulp nodig? </a:t>
            </a:r>
            <a:br>
              <a:rPr lang="nl-NL" noProof="0" dirty="0"/>
            </a:br>
            <a:r>
              <a:rPr lang="nl-NL" noProof="0" dirty="0"/>
              <a:t>Aan de zijkanten van de dia's zijn instructies </a:t>
            </a:r>
            <a:br>
              <a:rPr lang="nl-NL" noProof="0" dirty="0"/>
            </a:br>
            <a:r>
              <a:rPr lang="nl-NL" noProof="0" dirty="0"/>
              <a:t>geplaatst voor verdere informatie.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D442EDA-B256-4BE3-A139-4E9D0ED82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58F7-3BAD-4CFB-AE89-3B8E21FC0B29}" type="datetime1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Video</a:t>
            </a:r>
          </a:p>
        </p:txBody>
      </p:sp>
      <p:sp>
        <p:nvSpPr>
          <p:cNvPr id="50" name="Tijdelijke aanduiding voor dianummer 5">
            <a:extLst>
              <a:ext uri="{FF2B5EF4-FFF2-40B4-BE49-F238E27FC236}">
                <a16:creationId xmlns:a16="http://schemas.microsoft.com/office/drawing/2014/main" id="{3923BDEB-DCB1-4145-8754-96C807F45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1" name="Tijdelijke aanduiding voor tekst 7">
            <a:extLst>
              <a:ext uri="{FF2B5EF4-FFF2-40B4-BE49-F238E27FC236}">
                <a16:creationId xmlns:a16="http://schemas.microsoft.com/office/drawing/2014/main" id="{2C3E374F-B737-43B7-B2C9-D74D29C78F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49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ijdelijke aanduiding voor tekst 364">
            <a:extLst>
              <a:ext uri="{FF2B5EF4-FFF2-40B4-BE49-F238E27FC236}">
                <a16:creationId xmlns:a16="http://schemas.microsoft.com/office/drawing/2014/main" id="{20C0625C-CD66-4F68-B1E0-D3234E55F4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-517133" y="444391"/>
            <a:ext cx="6921657" cy="5970883"/>
          </a:xfrm>
          <a:custGeom>
            <a:avLst/>
            <a:gdLst>
              <a:gd name="connsiteX0" fmla="*/ 0 w 6921657"/>
              <a:gd name="connsiteY0" fmla="*/ 5970883 h 5970883"/>
              <a:gd name="connsiteX1" fmla="*/ 0 w 6921657"/>
              <a:gd name="connsiteY1" fmla="*/ 2421155 h 5970883"/>
              <a:gd name="connsiteX2" fmla="*/ 0 w 6921657"/>
              <a:gd name="connsiteY2" fmla="*/ 1259631 h 5970883"/>
              <a:gd name="connsiteX3" fmla="*/ 0 w 6921657"/>
              <a:gd name="connsiteY3" fmla="*/ 0 h 5970883"/>
              <a:gd name="connsiteX4" fmla="*/ 733710 w 6921657"/>
              <a:gd name="connsiteY4" fmla="*/ 0 h 5970883"/>
              <a:gd name="connsiteX5" fmla="*/ 1018806 w 6921657"/>
              <a:gd name="connsiteY5" fmla="*/ 0 h 5970883"/>
              <a:gd name="connsiteX6" fmla="*/ 5771445 w 6921657"/>
              <a:gd name="connsiteY6" fmla="*/ 0 h 5970883"/>
              <a:gd name="connsiteX7" fmla="*/ 6921657 w 6921657"/>
              <a:gd name="connsiteY7" fmla="*/ 1974680 h 5970883"/>
              <a:gd name="connsiteX8" fmla="*/ 6921657 w 6921657"/>
              <a:gd name="connsiteY8" fmla="*/ 5970883 h 597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1657" h="5970883">
                <a:moveTo>
                  <a:pt x="0" y="5970883"/>
                </a:moveTo>
                <a:lnTo>
                  <a:pt x="0" y="2421155"/>
                </a:lnTo>
                <a:lnTo>
                  <a:pt x="0" y="1259631"/>
                </a:lnTo>
                <a:lnTo>
                  <a:pt x="0" y="0"/>
                </a:lnTo>
                <a:lnTo>
                  <a:pt x="733710" y="0"/>
                </a:lnTo>
                <a:lnTo>
                  <a:pt x="1018806" y="0"/>
                </a:lnTo>
                <a:lnTo>
                  <a:pt x="5771445" y="0"/>
                </a:lnTo>
                <a:lnTo>
                  <a:pt x="6921657" y="1974680"/>
                </a:lnTo>
                <a:lnTo>
                  <a:pt x="6921657" y="59708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5006834" cy="4904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6275457" y="751732"/>
            <a:ext cx="5195818" cy="4945805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EC4C-57F9-401F-85C8-35436707653C}" type="datetime1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Grafiek</a:t>
            </a:r>
          </a:p>
        </p:txBody>
      </p:sp>
      <p:sp>
        <p:nvSpPr>
          <p:cNvPr id="141" name="Tijdelijke aanduiding voor tekst 7">
            <a:extLst>
              <a:ext uri="{FF2B5EF4-FFF2-40B4-BE49-F238E27FC236}">
                <a16:creationId xmlns:a16="http://schemas.microsoft.com/office/drawing/2014/main" id="{AF6B86F9-2BB4-4850-9E61-3D9E8634F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0" name="Tijdelijke aanduiding voor verticale tekst 2">
            <a:extLst>
              <a:ext uri="{FF2B5EF4-FFF2-40B4-BE49-F238E27FC236}">
                <a16:creationId xmlns:a16="http://schemas.microsoft.com/office/drawing/2014/main" id="{A849E3F5-D7D9-47A9-9446-15B13BC296F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591900"/>
            <a:ext cx="4987997" cy="4106412"/>
          </a:xfrm>
        </p:spPr>
        <p:txBody>
          <a:bodyPr vert="horz"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</p:spTree>
    <p:extLst>
      <p:ext uri="{BB962C8B-B14F-4D97-AF65-F5344CB8AC3E}">
        <p14:creationId xmlns:p14="http://schemas.microsoft.com/office/powerpoint/2010/main" val="21775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0" animBg="1">
        <p:tmplLst>
          <p:tmpl>
            <p:tnLst>
              <p:par>
                <p:cTn presetID="2" presetClass="entr" presetSubtype="8" accel="20000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50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jdelijke aanduiding voor tekst 12">
            <a:extLst>
              <a:ext uri="{FF2B5EF4-FFF2-40B4-BE49-F238E27FC236}">
                <a16:creationId xmlns:a16="http://schemas.microsoft.com/office/drawing/2014/main" id="{E9DDACB5-3CA9-4F91-9E5C-4C417D5F2B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5780" y="-3196"/>
            <a:ext cx="12207780" cy="6858003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66" name="Tijdelijke aanduiding voor tekst 12">
            <a:extLst>
              <a:ext uri="{FF2B5EF4-FFF2-40B4-BE49-F238E27FC236}">
                <a16:creationId xmlns:a16="http://schemas.microsoft.com/office/drawing/2014/main" id="{FDF546B7-A1E4-41C7-803B-4601C96017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2927403" y="-2410708"/>
            <a:ext cx="6337194" cy="116626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95000" cy="4904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698500" y="1591900"/>
            <a:ext cx="10772775" cy="4105638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D67D-C274-4553-ADFA-2BDDD0DCA44E}" type="datetime1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Grafiek</a:t>
            </a:r>
          </a:p>
        </p:txBody>
      </p:sp>
      <p:sp>
        <p:nvSpPr>
          <p:cNvPr id="62" name="Tijdelijke aanduiding voor tekst 7">
            <a:extLst>
              <a:ext uri="{FF2B5EF4-FFF2-40B4-BE49-F238E27FC236}">
                <a16:creationId xmlns:a16="http://schemas.microsoft.com/office/drawing/2014/main" id="{8C2056D1-2A42-4401-806A-DB1A8EF40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8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ijdelijke aanduiding voor tekst 296">
            <a:extLst>
              <a:ext uri="{FF2B5EF4-FFF2-40B4-BE49-F238E27FC236}">
                <a16:creationId xmlns:a16="http://schemas.microsoft.com/office/drawing/2014/main" id="{9C643878-362C-40F6-901B-62740BED4B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517133" y="444391"/>
            <a:ext cx="6921657" cy="5970883"/>
          </a:xfrm>
          <a:custGeom>
            <a:avLst/>
            <a:gdLst>
              <a:gd name="connsiteX0" fmla="*/ 0 w 6921657"/>
              <a:gd name="connsiteY0" fmla="*/ 5970883 h 5970883"/>
              <a:gd name="connsiteX1" fmla="*/ 0 w 6921657"/>
              <a:gd name="connsiteY1" fmla="*/ 2421155 h 5970883"/>
              <a:gd name="connsiteX2" fmla="*/ 0 w 6921657"/>
              <a:gd name="connsiteY2" fmla="*/ 1259631 h 5970883"/>
              <a:gd name="connsiteX3" fmla="*/ 0 w 6921657"/>
              <a:gd name="connsiteY3" fmla="*/ 0 h 5970883"/>
              <a:gd name="connsiteX4" fmla="*/ 733710 w 6921657"/>
              <a:gd name="connsiteY4" fmla="*/ 0 h 5970883"/>
              <a:gd name="connsiteX5" fmla="*/ 1018806 w 6921657"/>
              <a:gd name="connsiteY5" fmla="*/ 0 h 5970883"/>
              <a:gd name="connsiteX6" fmla="*/ 5771445 w 6921657"/>
              <a:gd name="connsiteY6" fmla="*/ 0 h 5970883"/>
              <a:gd name="connsiteX7" fmla="*/ 6921657 w 6921657"/>
              <a:gd name="connsiteY7" fmla="*/ 1974680 h 5970883"/>
              <a:gd name="connsiteX8" fmla="*/ 6921657 w 6921657"/>
              <a:gd name="connsiteY8" fmla="*/ 5970883 h 597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1657" h="5970883">
                <a:moveTo>
                  <a:pt x="0" y="5970883"/>
                </a:moveTo>
                <a:lnTo>
                  <a:pt x="0" y="2421155"/>
                </a:lnTo>
                <a:lnTo>
                  <a:pt x="0" y="1259631"/>
                </a:lnTo>
                <a:lnTo>
                  <a:pt x="0" y="0"/>
                </a:lnTo>
                <a:lnTo>
                  <a:pt x="733710" y="0"/>
                </a:lnTo>
                <a:lnTo>
                  <a:pt x="1018806" y="0"/>
                </a:lnTo>
                <a:lnTo>
                  <a:pt x="5771445" y="0"/>
                </a:lnTo>
                <a:lnTo>
                  <a:pt x="6921657" y="1974680"/>
                </a:lnTo>
                <a:lnTo>
                  <a:pt x="6921657" y="59708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2206-6141-4927-99DB-087A06F2CBA2}" type="datetime1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Tabel</a:t>
            </a:r>
          </a:p>
        </p:txBody>
      </p:sp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6275457" y="763368"/>
            <a:ext cx="5195817" cy="4934170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tabel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111" name="Tijdelijke aanduiding voor tekst 7">
            <a:extLst>
              <a:ext uri="{FF2B5EF4-FFF2-40B4-BE49-F238E27FC236}">
                <a16:creationId xmlns:a16="http://schemas.microsoft.com/office/drawing/2014/main" id="{6DB04460-A1F4-41E1-B440-A01012EF02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95" name="Titel 1">
            <a:extLst>
              <a:ext uri="{FF2B5EF4-FFF2-40B4-BE49-F238E27FC236}">
                <a16:creationId xmlns:a16="http://schemas.microsoft.com/office/drawing/2014/main" id="{C0D2BE80-32A0-45E8-894D-63B347EBE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4987997" cy="4904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296" name="Tijdelijke aanduiding voor verticale tekst 2">
            <a:extLst>
              <a:ext uri="{FF2B5EF4-FFF2-40B4-BE49-F238E27FC236}">
                <a16:creationId xmlns:a16="http://schemas.microsoft.com/office/drawing/2014/main" id="{FFF1C018-07A8-4879-923A-FBAF40951186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591900"/>
            <a:ext cx="4987997" cy="4106412"/>
          </a:xfrm>
        </p:spPr>
        <p:txBody>
          <a:bodyPr vert="horz"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</p:spTree>
    <p:extLst>
      <p:ext uri="{BB962C8B-B14F-4D97-AF65-F5344CB8AC3E}">
        <p14:creationId xmlns:p14="http://schemas.microsoft.com/office/powerpoint/2010/main" val="38989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>
        <p:tmplLst>
          <p:tmpl>
            <p:tnLst>
              <p:par>
                <p:cTn presetID="2" presetClass="entr" presetSubtype="8" accel="20000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5" grpId="0"/>
      <p:bldP spid="296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jdelijke aanduiding voor tekst 12">
            <a:extLst>
              <a:ext uri="{FF2B5EF4-FFF2-40B4-BE49-F238E27FC236}">
                <a16:creationId xmlns:a16="http://schemas.microsoft.com/office/drawing/2014/main" id="{02BA2304-1A52-4C04-AD57-298752043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5780" y="-3196"/>
            <a:ext cx="12207780" cy="6858003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40" name="Tijdelijke aanduiding voor tekst 12">
            <a:extLst>
              <a:ext uri="{FF2B5EF4-FFF2-40B4-BE49-F238E27FC236}">
                <a16:creationId xmlns:a16="http://schemas.microsoft.com/office/drawing/2014/main" id="{4ADF8733-657C-46EB-9BEB-20DCF89F77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2927403" y="-2410708"/>
            <a:ext cx="6337194" cy="116626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39" name="Titel 3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7172-4FE0-4EE6-A058-BE98E29DC70F}" type="datetime1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Tabel</a:t>
            </a:r>
          </a:p>
        </p:txBody>
      </p:sp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698501" y="1591900"/>
            <a:ext cx="10772774" cy="4105638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tabel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dia’s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32" name="Tijdelijke aanduiding voor tekst 7">
            <a:extLst>
              <a:ext uri="{FF2B5EF4-FFF2-40B4-BE49-F238E27FC236}">
                <a16:creationId xmlns:a16="http://schemas.microsoft.com/office/drawing/2014/main" id="{5C1E8A1F-0C00-4540-A3EF-E483EBCF6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88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’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jdelijke aanduiding voor tekst 12">
            <a:extLst>
              <a:ext uri="{FF2B5EF4-FFF2-40B4-BE49-F238E27FC236}">
                <a16:creationId xmlns:a16="http://schemas.microsoft.com/office/drawing/2014/main" id="{CA116A0D-9D18-4155-B77B-D8ABCFE034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1036630" y="6395381"/>
            <a:ext cx="10118739" cy="8723053"/>
          </a:xfrm>
          <a:prstGeom prst="hexagon">
            <a:avLst>
              <a:gd name="adj" fmla="val 29124"/>
              <a:gd name="vf" fmla="val 115470"/>
            </a:avLst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Plaats hier je titel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5ECE-304B-43E0-BB81-621EBC1722D5}" type="datetime1">
              <a:rPr lang="nl-NL" smtClean="0"/>
              <a:t>20-9-2021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Logo’s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698500" y="1599512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8" name="Rechthoek 7"/>
          <p:cNvSpPr/>
          <p:nvPr userDrawn="1"/>
        </p:nvSpPr>
        <p:spPr>
          <a:xfrm>
            <a:off x="3463744" y="1599512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9" name="Rechthoek 8"/>
          <p:cNvSpPr/>
          <p:nvPr userDrawn="1"/>
        </p:nvSpPr>
        <p:spPr>
          <a:xfrm>
            <a:off x="6196904" y="1599512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0" name="Rechthoek 9"/>
          <p:cNvSpPr/>
          <p:nvPr userDrawn="1"/>
        </p:nvSpPr>
        <p:spPr>
          <a:xfrm>
            <a:off x="8946106" y="1599512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2" name="Rechthoek 11"/>
          <p:cNvSpPr/>
          <p:nvPr userDrawn="1"/>
        </p:nvSpPr>
        <p:spPr>
          <a:xfrm>
            <a:off x="698500" y="3056011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3" name="Rechthoek 12"/>
          <p:cNvSpPr/>
          <p:nvPr userDrawn="1"/>
        </p:nvSpPr>
        <p:spPr>
          <a:xfrm>
            <a:off x="3463744" y="3056011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4" name="Rechthoek 13"/>
          <p:cNvSpPr/>
          <p:nvPr userDrawn="1"/>
        </p:nvSpPr>
        <p:spPr>
          <a:xfrm>
            <a:off x="6196904" y="3056011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5" name="Rechthoek 14"/>
          <p:cNvSpPr/>
          <p:nvPr userDrawn="1"/>
        </p:nvSpPr>
        <p:spPr>
          <a:xfrm>
            <a:off x="8946106" y="3056011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7" name="Rechthoek 16"/>
          <p:cNvSpPr/>
          <p:nvPr userDrawn="1"/>
        </p:nvSpPr>
        <p:spPr>
          <a:xfrm>
            <a:off x="698500" y="4512511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8" name="Rechthoek 17"/>
          <p:cNvSpPr/>
          <p:nvPr userDrawn="1"/>
        </p:nvSpPr>
        <p:spPr>
          <a:xfrm>
            <a:off x="3463744" y="4512511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9" name="Rechthoek 18"/>
          <p:cNvSpPr/>
          <p:nvPr userDrawn="1"/>
        </p:nvSpPr>
        <p:spPr>
          <a:xfrm>
            <a:off x="6196904" y="4512511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0" name="Rechthoek 19"/>
          <p:cNvSpPr/>
          <p:nvPr userDrawn="1"/>
        </p:nvSpPr>
        <p:spPr>
          <a:xfrm>
            <a:off x="8946106" y="4512511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2" name="Tijdelijke aanduiding voor afbeelding 40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970670" y="1785678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3" name="Tijdelijke aanduiding voor afbeelding 40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735914" y="1785678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4" name="Tijdelijke aanduiding voor afbeelding 40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469074" y="1785678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5" name="Tijdelijke aanduiding voor afbeelding 40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218276" y="1785678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7" name="Tijdelijke aanduiding voor afbeelding 40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70670" y="3242177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8" name="Tijdelijke aanduiding voor afbeelding 40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3735914" y="3242177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9" name="Tijdelijke aanduiding voor afbeelding 40"/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69074" y="3242177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0" name="Tijdelijke aanduiding voor afbeelding 40"/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9218276" y="3242177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2" name="Tijdelijke aanduiding voor afbeelding 40"/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970670" y="4698677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3" name="Tijdelijke aanduiding voor afbeelding 40"/>
          <p:cNvSpPr>
            <a:spLocks noGrp="1"/>
          </p:cNvSpPr>
          <p:nvPr userDrawn="1">
            <p:ph type="pic" sz="quarter" idx="25" hasCustomPrompt="1"/>
          </p:nvPr>
        </p:nvSpPr>
        <p:spPr>
          <a:xfrm>
            <a:off x="3735914" y="4698677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4" name="Tijdelijke aanduiding voor afbeelding 40"/>
          <p:cNvSpPr>
            <a:spLocks noGrp="1"/>
          </p:cNvSpPr>
          <p:nvPr userDrawn="1">
            <p:ph type="pic" sz="quarter" idx="26" hasCustomPrompt="1"/>
          </p:nvPr>
        </p:nvSpPr>
        <p:spPr>
          <a:xfrm>
            <a:off x="6469074" y="4698677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5" name="Tijdelijke aanduiding voor afbeelding 40"/>
          <p:cNvSpPr>
            <a:spLocks noGrp="1"/>
          </p:cNvSpPr>
          <p:nvPr userDrawn="1">
            <p:ph type="pic" sz="quarter" idx="27" hasCustomPrompt="1"/>
          </p:nvPr>
        </p:nvSpPr>
        <p:spPr>
          <a:xfrm>
            <a:off x="9218276" y="4698677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92" name="Tijdelijke aanduiding voor tekst 7">
            <a:extLst>
              <a:ext uri="{FF2B5EF4-FFF2-40B4-BE49-F238E27FC236}">
                <a16:creationId xmlns:a16="http://schemas.microsoft.com/office/drawing/2014/main" id="{F1BE3E01-484D-4616-8B1C-838194CD6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94" name="INSTRUCTIE">
            <a:extLst>
              <a:ext uri="{FF2B5EF4-FFF2-40B4-BE49-F238E27FC236}">
                <a16:creationId xmlns:a16="http://schemas.microsoft.com/office/drawing/2014/main" id="{AC330D21-7784-4195-9296-A1DEABBE2BFF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C3182C01-F795-4ABF-A0AF-C6C552D42E1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0364E71C-4BE4-45DF-BB10-A0D030BCB0E2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04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ccel="50000" decel="50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ccel="50000" decel="5000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accel="5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>
        <p:tmplLst>
          <p:tmpl>
            <p:tnLst>
              <p:par>
                <p:cTn presetID="2" presetClass="entr" presetSubtype="4" accel="20000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Tijdelijke aanduiding voor tekst 12" hidden="1">
            <a:extLst>
              <a:ext uri="{FF2B5EF4-FFF2-40B4-BE49-F238E27FC236}">
                <a16:creationId xmlns:a16="http://schemas.microsoft.com/office/drawing/2014/main" id="{A75FA0F7-B5CA-4D82-BF5A-0128DF58AA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2143190" y="-3196"/>
            <a:ext cx="12207780" cy="68580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589" name="Tijdelijke aanduiding voor tekst 588">
            <a:extLst>
              <a:ext uri="{FF2B5EF4-FFF2-40B4-BE49-F238E27FC236}">
                <a16:creationId xmlns:a16="http://schemas.microsoft.com/office/drawing/2014/main" id="{42EF12FA-7AB8-4E20-A7C8-1407C747B7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5400000">
            <a:off x="2661444" y="-2672556"/>
            <a:ext cx="6858000" cy="12203113"/>
          </a:xfrm>
          <a:custGeom>
            <a:avLst/>
            <a:gdLst>
              <a:gd name="connsiteX0" fmla="*/ 268288 w 6858000"/>
              <a:gd name="connsiteY0" fmla="*/ 11934825 h 12203113"/>
              <a:gd name="connsiteX1" fmla="*/ 6589712 w 6858000"/>
              <a:gd name="connsiteY1" fmla="*/ 11934825 h 12203113"/>
              <a:gd name="connsiteX2" fmla="*/ 6589712 w 6858000"/>
              <a:gd name="connsiteY2" fmla="*/ 268288 h 12203113"/>
              <a:gd name="connsiteX3" fmla="*/ 268288 w 6858000"/>
              <a:gd name="connsiteY3" fmla="*/ 268288 h 12203113"/>
              <a:gd name="connsiteX4" fmla="*/ 0 w 6858000"/>
              <a:gd name="connsiteY4" fmla="*/ 12203113 h 12203113"/>
              <a:gd name="connsiteX5" fmla="*/ 0 w 6858000"/>
              <a:gd name="connsiteY5" fmla="*/ 11934825 h 12203113"/>
              <a:gd name="connsiteX6" fmla="*/ 0 w 6858000"/>
              <a:gd name="connsiteY6" fmla="*/ 11934825 h 12203113"/>
              <a:gd name="connsiteX7" fmla="*/ 0 w 6858000"/>
              <a:gd name="connsiteY7" fmla="*/ 268288 h 12203113"/>
              <a:gd name="connsiteX8" fmla="*/ 0 w 6858000"/>
              <a:gd name="connsiteY8" fmla="*/ 11112 h 12203113"/>
              <a:gd name="connsiteX9" fmla="*/ 0 w 6858000"/>
              <a:gd name="connsiteY9" fmla="*/ 0 h 12203113"/>
              <a:gd name="connsiteX10" fmla="*/ 6768000 w 6858000"/>
              <a:gd name="connsiteY10" fmla="*/ 0 h 12203113"/>
              <a:gd name="connsiteX11" fmla="*/ 6768000 w 6858000"/>
              <a:gd name="connsiteY11" fmla="*/ 11112 h 12203113"/>
              <a:gd name="connsiteX12" fmla="*/ 6858000 w 6858000"/>
              <a:gd name="connsiteY12" fmla="*/ 11112 h 12203113"/>
              <a:gd name="connsiteX13" fmla="*/ 6858000 w 6858000"/>
              <a:gd name="connsiteY13" fmla="*/ 12203113 h 12203113"/>
              <a:gd name="connsiteX14" fmla="*/ 6589712 w 6858000"/>
              <a:gd name="connsiteY14" fmla="*/ 12203113 h 12203113"/>
              <a:gd name="connsiteX15" fmla="*/ 6589712 w 6858000"/>
              <a:gd name="connsiteY15" fmla="*/ 12203113 h 122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12203113">
                <a:moveTo>
                  <a:pt x="268288" y="11934825"/>
                </a:moveTo>
                <a:lnTo>
                  <a:pt x="6589712" y="11934825"/>
                </a:lnTo>
                <a:lnTo>
                  <a:pt x="6589712" y="268288"/>
                </a:lnTo>
                <a:lnTo>
                  <a:pt x="268288" y="268288"/>
                </a:lnTo>
                <a:close/>
                <a:moveTo>
                  <a:pt x="0" y="12203113"/>
                </a:moveTo>
                <a:lnTo>
                  <a:pt x="0" y="11934825"/>
                </a:lnTo>
                <a:lnTo>
                  <a:pt x="0" y="11934825"/>
                </a:lnTo>
                <a:lnTo>
                  <a:pt x="0" y="268288"/>
                </a:lnTo>
                <a:lnTo>
                  <a:pt x="0" y="11112"/>
                </a:lnTo>
                <a:lnTo>
                  <a:pt x="0" y="0"/>
                </a:lnTo>
                <a:lnTo>
                  <a:pt x="6768000" y="0"/>
                </a:lnTo>
                <a:lnTo>
                  <a:pt x="6768000" y="11112"/>
                </a:lnTo>
                <a:lnTo>
                  <a:pt x="6858000" y="11112"/>
                </a:lnTo>
                <a:lnTo>
                  <a:pt x="6858000" y="12203113"/>
                </a:lnTo>
                <a:lnTo>
                  <a:pt x="6589712" y="12203113"/>
                </a:lnTo>
                <a:lnTo>
                  <a:pt x="6589712" y="1220311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590" name="Titel 1">
            <a:extLst>
              <a:ext uri="{FF2B5EF4-FFF2-40B4-BE49-F238E27FC236}">
                <a16:creationId xmlns:a16="http://schemas.microsoft.com/office/drawing/2014/main" id="{E0C3C3A0-5A79-4ABE-97FF-8B2014E19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499" y="1590675"/>
            <a:ext cx="3752478" cy="2931455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Plaats hier de titel van de LCB presentatie</a:t>
            </a:r>
          </a:p>
        </p:txBody>
      </p:sp>
      <p:sp>
        <p:nvSpPr>
          <p:cNvPr id="591" name="Tijdelijke aanduiding voor tekst 321">
            <a:extLst>
              <a:ext uri="{FF2B5EF4-FFF2-40B4-BE49-F238E27FC236}">
                <a16:creationId xmlns:a16="http://schemas.microsoft.com/office/drawing/2014/main" id="{8778E3C1-AF78-419A-A1D9-16473FC9DFA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8500" y="4744880"/>
            <a:ext cx="3752478" cy="552608"/>
          </a:xfrm>
        </p:spPr>
        <p:txBody>
          <a:bodyPr/>
          <a:lstStyle>
            <a:lvl1pPr marL="0" indent="0">
              <a:buNone/>
              <a:tabLst>
                <a:tab pos="2959100" algn="l"/>
              </a:tabLs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Spreker, datum, extra informatie</a:t>
            </a:r>
          </a:p>
        </p:txBody>
      </p:sp>
      <p:sp>
        <p:nvSpPr>
          <p:cNvPr id="594" name="Tijdelijke aanduiding voor datum 1">
            <a:extLst>
              <a:ext uri="{FF2B5EF4-FFF2-40B4-BE49-F238E27FC236}">
                <a16:creationId xmlns:a16="http://schemas.microsoft.com/office/drawing/2014/main" id="{F2194365-0C64-4896-9173-48E8B06D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7819691"/>
            <a:ext cx="2044700" cy="365125"/>
          </a:xfrm>
        </p:spPr>
        <p:txBody>
          <a:bodyPr/>
          <a:lstStyle/>
          <a:p>
            <a:fld id="{A19C664E-2173-4D00-98E2-1ADB569D3FDC}" type="datetime1">
              <a:rPr lang="nl-NL" smtClean="0"/>
              <a:t>20-9-2021</a:t>
            </a:fld>
            <a:endParaRPr lang="nl-NL"/>
          </a:p>
        </p:txBody>
      </p:sp>
      <p:sp>
        <p:nvSpPr>
          <p:cNvPr id="595" name="Tijdelijke aanduiding voor voettekst 2">
            <a:extLst>
              <a:ext uri="{FF2B5EF4-FFF2-40B4-BE49-F238E27FC236}">
                <a16:creationId xmlns:a16="http://schemas.microsoft.com/office/drawing/2014/main" id="{0430A614-5B3F-45CE-AEBF-05F1B93F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9100" y="7819691"/>
            <a:ext cx="6273800" cy="365125"/>
          </a:xfrm>
        </p:spPr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596" name="Tijdelijke aanduiding voor dianummer 3">
            <a:extLst>
              <a:ext uri="{FF2B5EF4-FFF2-40B4-BE49-F238E27FC236}">
                <a16:creationId xmlns:a16="http://schemas.microsoft.com/office/drawing/2014/main" id="{433B286E-60D6-4DC3-A429-9E16354A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7433063"/>
            <a:ext cx="326114" cy="272003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597" name="Tijdelijke aanduiding voor tekst 12">
            <a:extLst>
              <a:ext uri="{FF2B5EF4-FFF2-40B4-BE49-F238E27FC236}">
                <a16:creationId xmlns:a16="http://schemas.microsoft.com/office/drawing/2014/main" id="{2F0C2D05-7BB2-47AB-8C0F-F60B834CC2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7341085" y="2869733"/>
            <a:ext cx="625264" cy="539018"/>
          </a:xfrm>
          <a:prstGeom prst="hexagon">
            <a:avLst>
              <a:gd name="adj" fmla="val 29124"/>
              <a:gd name="vf" fmla="val 115470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302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2">
            <a:extLst>
              <a:ext uri="{FF2B5EF4-FFF2-40B4-BE49-F238E27FC236}">
                <a16:creationId xmlns:a16="http://schemas.microsoft.com/office/drawing/2014/main" id="{8BC4807B-FF92-4A8B-9670-81BF22600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1036630" y="6395381"/>
            <a:ext cx="10118739" cy="8723053"/>
          </a:xfrm>
          <a:prstGeom prst="hexagon">
            <a:avLst>
              <a:gd name="adj" fmla="val 29124"/>
              <a:gd name="vf" fmla="val 115470"/>
            </a:avLst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34B8-06F7-4C33-A59D-6C91F9DD7888}" type="datetime1">
              <a:rPr lang="nl-NL" smtClean="0"/>
              <a:t>20-9-2021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Alleen titel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BF0F25B-3B32-4874-B051-5CD222F49B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9" name="INSTRUCTIE">
            <a:extLst>
              <a:ext uri="{FF2B5EF4-FFF2-40B4-BE49-F238E27FC236}">
                <a16:creationId xmlns:a16="http://schemas.microsoft.com/office/drawing/2014/main" id="{F3CEFEF4-6019-4833-851A-5BCC3FEBB7E1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984C2C7-4414-407A-B009-B212014317A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221706A-AC73-4626-99B7-3DA028BE7366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57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>
        <p:tmplLst>
          <p:tmpl>
            <p:tnLst>
              <p:par>
                <p:cTn presetID="2" presetClass="entr" presetSubtype="4" accel="20000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1" y="741500"/>
            <a:ext cx="10737286" cy="490400"/>
          </a:xfrm>
        </p:spPr>
        <p:txBody>
          <a:bodyPr lIns="0" t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499" y="1591901"/>
            <a:ext cx="10737285" cy="4105637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bg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/ copy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CDA-1646-4FF5-B7B2-2D82CA7C81BB}" type="datetime1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135" name="Tijdelijke aanduiding voor dianummer 5">
            <a:extLst>
              <a:ext uri="{FF2B5EF4-FFF2-40B4-BE49-F238E27FC236}">
                <a16:creationId xmlns:a16="http://schemas.microsoft.com/office/drawing/2014/main" id="{CDD90D9F-462A-4329-B711-71B0EB14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6" name="Tijdelijke aanduiding voor tekst 7">
            <a:extLst>
              <a:ext uri="{FF2B5EF4-FFF2-40B4-BE49-F238E27FC236}">
                <a16:creationId xmlns:a16="http://schemas.microsoft.com/office/drawing/2014/main" id="{0FE1A2A5-6EC3-4D85-B13B-D4D56E797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1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en Beeld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1" y="741500"/>
            <a:ext cx="6453865" cy="490400"/>
          </a:xfrm>
        </p:spPr>
        <p:txBody>
          <a:bodyPr lIns="0" t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591901"/>
            <a:ext cx="6453866" cy="4105637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bg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Beeld (S)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CDA-1646-4FF5-B7B2-2D82CA7C81BB}" type="datetime1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135" name="Tijdelijke aanduiding voor dianummer 5">
            <a:extLst>
              <a:ext uri="{FF2B5EF4-FFF2-40B4-BE49-F238E27FC236}">
                <a16:creationId xmlns:a16="http://schemas.microsoft.com/office/drawing/2014/main" id="{CDD90D9F-462A-4329-B711-71B0EB14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6" name="Tijdelijke aanduiding voor tekst 7">
            <a:extLst>
              <a:ext uri="{FF2B5EF4-FFF2-40B4-BE49-F238E27FC236}">
                <a16:creationId xmlns:a16="http://schemas.microsoft.com/office/drawing/2014/main" id="{0FE1A2A5-6EC3-4D85-B13B-D4D56E797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23" name="Tijdelijke aanduiding voor afbeelding 222">
            <a:extLst>
              <a:ext uri="{FF2B5EF4-FFF2-40B4-BE49-F238E27FC236}">
                <a16:creationId xmlns:a16="http://schemas.microsoft.com/office/drawing/2014/main" id="{0E8F2AE3-F726-47D2-9AB9-E68357C7F5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58088" y="-1"/>
            <a:ext cx="3921125" cy="6364440"/>
          </a:xfrm>
          <a:custGeom>
            <a:avLst/>
            <a:gdLst>
              <a:gd name="connsiteX0" fmla="*/ 725 w 3921125"/>
              <a:gd name="connsiteY0" fmla="*/ 0 h 6364440"/>
              <a:gd name="connsiteX1" fmla="*/ 3921125 w 3921125"/>
              <a:gd name="connsiteY1" fmla="*/ 0 h 6364440"/>
              <a:gd name="connsiteX2" fmla="*/ 3921125 w 3921125"/>
              <a:gd name="connsiteY2" fmla="*/ 227449 h 6364440"/>
              <a:gd name="connsiteX3" fmla="*/ 3921125 w 3921125"/>
              <a:gd name="connsiteY3" fmla="*/ 470242 h 6364440"/>
              <a:gd name="connsiteX4" fmla="*/ 3921125 w 3921125"/>
              <a:gd name="connsiteY4" fmla="*/ 5226158 h 6364440"/>
              <a:gd name="connsiteX5" fmla="*/ 1960562 w 3921125"/>
              <a:gd name="connsiteY5" fmla="*/ 6364440 h 6364440"/>
              <a:gd name="connsiteX6" fmla="*/ 0 w 3921125"/>
              <a:gd name="connsiteY6" fmla="*/ 5226159 h 6364440"/>
              <a:gd name="connsiteX7" fmla="*/ 0 w 3921125"/>
              <a:gd name="connsiteY7" fmla="*/ 227449 h 6364440"/>
              <a:gd name="connsiteX8" fmla="*/ 725 w 3921125"/>
              <a:gd name="connsiteY8" fmla="*/ 227449 h 636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125" h="6364440">
                <a:moveTo>
                  <a:pt x="725" y="0"/>
                </a:moveTo>
                <a:lnTo>
                  <a:pt x="3921125" y="0"/>
                </a:lnTo>
                <a:lnTo>
                  <a:pt x="3921125" y="227449"/>
                </a:lnTo>
                <a:lnTo>
                  <a:pt x="3921125" y="470242"/>
                </a:lnTo>
                <a:lnTo>
                  <a:pt x="3921125" y="5226158"/>
                </a:lnTo>
                <a:lnTo>
                  <a:pt x="1960562" y="6364440"/>
                </a:lnTo>
                <a:lnTo>
                  <a:pt x="0" y="5226159"/>
                </a:lnTo>
                <a:lnTo>
                  <a:pt x="0" y="227449"/>
                </a:lnTo>
                <a:lnTo>
                  <a:pt x="725" y="2274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227" name="Rechthoek 226">
            <a:extLst>
              <a:ext uri="{FF2B5EF4-FFF2-40B4-BE49-F238E27FC236}">
                <a16:creationId xmlns:a16="http://schemas.microsoft.com/office/drawing/2014/main" id="{BAB0B452-5DDC-426B-B69E-1545EFA62678}"/>
              </a:ext>
            </a:extLst>
          </p:cNvPr>
          <p:cNvSpPr/>
          <p:nvPr userDrawn="1"/>
        </p:nvSpPr>
        <p:spPr>
          <a:xfrm>
            <a:off x="4499160" y="7517002"/>
            <a:ext cx="3309465" cy="6888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Om terug te kunnen keren naar het hoofdmenu dient er altijd een hyperlink op de slide te staan. Zorg daarom dat het onzichtbare laagje op alle slides is toegevoegd!</a:t>
            </a:r>
          </a:p>
        </p:txBody>
      </p:sp>
    </p:spTree>
    <p:extLst>
      <p:ext uri="{BB962C8B-B14F-4D97-AF65-F5344CB8AC3E}">
        <p14:creationId xmlns:p14="http://schemas.microsoft.com/office/powerpoint/2010/main" val="30487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en Beeld statisch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1" y="741500"/>
            <a:ext cx="6453865" cy="490400"/>
          </a:xfrm>
        </p:spPr>
        <p:txBody>
          <a:bodyPr lIns="0" t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591901"/>
            <a:ext cx="6453866" cy="4105637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bg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Beeld statisch (S)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CDA-1646-4FF5-B7B2-2D82CA7C81BB}" type="datetime1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135" name="Tijdelijke aanduiding voor dianummer 5">
            <a:extLst>
              <a:ext uri="{FF2B5EF4-FFF2-40B4-BE49-F238E27FC236}">
                <a16:creationId xmlns:a16="http://schemas.microsoft.com/office/drawing/2014/main" id="{CDD90D9F-462A-4329-B711-71B0EB14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6" name="Tijdelijke aanduiding voor tekst 7">
            <a:extLst>
              <a:ext uri="{FF2B5EF4-FFF2-40B4-BE49-F238E27FC236}">
                <a16:creationId xmlns:a16="http://schemas.microsoft.com/office/drawing/2014/main" id="{0FE1A2A5-6EC3-4D85-B13B-D4D56E797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23" name="Tijdelijke aanduiding voor afbeelding 222">
            <a:extLst>
              <a:ext uri="{FF2B5EF4-FFF2-40B4-BE49-F238E27FC236}">
                <a16:creationId xmlns:a16="http://schemas.microsoft.com/office/drawing/2014/main" id="{0E8F2AE3-F726-47D2-9AB9-E68357C7F5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58088" y="-1"/>
            <a:ext cx="3921125" cy="6364440"/>
          </a:xfrm>
          <a:custGeom>
            <a:avLst/>
            <a:gdLst>
              <a:gd name="connsiteX0" fmla="*/ 725 w 3921125"/>
              <a:gd name="connsiteY0" fmla="*/ 0 h 6364440"/>
              <a:gd name="connsiteX1" fmla="*/ 3921125 w 3921125"/>
              <a:gd name="connsiteY1" fmla="*/ 0 h 6364440"/>
              <a:gd name="connsiteX2" fmla="*/ 3921125 w 3921125"/>
              <a:gd name="connsiteY2" fmla="*/ 227449 h 6364440"/>
              <a:gd name="connsiteX3" fmla="*/ 3921125 w 3921125"/>
              <a:gd name="connsiteY3" fmla="*/ 470242 h 6364440"/>
              <a:gd name="connsiteX4" fmla="*/ 3921125 w 3921125"/>
              <a:gd name="connsiteY4" fmla="*/ 5226158 h 6364440"/>
              <a:gd name="connsiteX5" fmla="*/ 1960562 w 3921125"/>
              <a:gd name="connsiteY5" fmla="*/ 6364440 h 6364440"/>
              <a:gd name="connsiteX6" fmla="*/ 0 w 3921125"/>
              <a:gd name="connsiteY6" fmla="*/ 5226159 h 6364440"/>
              <a:gd name="connsiteX7" fmla="*/ 0 w 3921125"/>
              <a:gd name="connsiteY7" fmla="*/ 227449 h 6364440"/>
              <a:gd name="connsiteX8" fmla="*/ 725 w 3921125"/>
              <a:gd name="connsiteY8" fmla="*/ 227449 h 636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125" h="6364440">
                <a:moveTo>
                  <a:pt x="725" y="0"/>
                </a:moveTo>
                <a:lnTo>
                  <a:pt x="3921125" y="0"/>
                </a:lnTo>
                <a:lnTo>
                  <a:pt x="3921125" y="227449"/>
                </a:lnTo>
                <a:lnTo>
                  <a:pt x="3921125" y="470242"/>
                </a:lnTo>
                <a:lnTo>
                  <a:pt x="3921125" y="5226158"/>
                </a:lnTo>
                <a:lnTo>
                  <a:pt x="1960562" y="6364440"/>
                </a:lnTo>
                <a:lnTo>
                  <a:pt x="0" y="5226159"/>
                </a:lnTo>
                <a:lnTo>
                  <a:pt x="0" y="227449"/>
                </a:lnTo>
                <a:lnTo>
                  <a:pt x="725" y="2274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</p:spTree>
    <p:extLst>
      <p:ext uri="{BB962C8B-B14F-4D97-AF65-F5344CB8AC3E}">
        <p14:creationId xmlns:p14="http://schemas.microsoft.com/office/powerpoint/2010/main" val="2072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2" y="741500"/>
            <a:ext cx="5028002" cy="490400"/>
          </a:xfr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1" y="1591901"/>
            <a:ext cx="5027270" cy="4105638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bg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Tekst en Beeld (M)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C14-C978-4A0B-BF30-F7182885D44B}" type="datetime1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138" name="Tijdelijke aanduiding voor dianummer 5">
            <a:extLst>
              <a:ext uri="{FF2B5EF4-FFF2-40B4-BE49-F238E27FC236}">
                <a16:creationId xmlns:a16="http://schemas.microsoft.com/office/drawing/2014/main" id="{098AAC7B-C851-4470-BA2C-4BD0D139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9" name="Tijdelijke aanduiding voor tekst 7">
            <a:extLst>
              <a:ext uri="{FF2B5EF4-FFF2-40B4-BE49-F238E27FC236}">
                <a16:creationId xmlns:a16="http://schemas.microsoft.com/office/drawing/2014/main" id="{BA2EA1C3-73E5-47C5-BCA2-09FBF62296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1" name="Tijdelijke aanduiding voor afbeelding 140">
            <a:extLst>
              <a:ext uri="{FF2B5EF4-FFF2-40B4-BE49-F238E27FC236}">
                <a16:creationId xmlns:a16="http://schemas.microsoft.com/office/drawing/2014/main" id="{C02CEB0E-02D2-4188-95F8-47DA2F2FE9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5383213" cy="6364440"/>
          </a:xfrm>
          <a:custGeom>
            <a:avLst/>
            <a:gdLst>
              <a:gd name="connsiteX0" fmla="*/ 0 w 5383213"/>
              <a:gd name="connsiteY0" fmla="*/ 0 h 6364440"/>
              <a:gd name="connsiteX1" fmla="*/ 5382000 w 5383213"/>
              <a:gd name="connsiteY1" fmla="*/ 0 h 6364440"/>
              <a:gd name="connsiteX2" fmla="*/ 5382000 w 5383213"/>
              <a:gd name="connsiteY2" fmla="*/ 208942 h 6364440"/>
              <a:gd name="connsiteX3" fmla="*/ 5383213 w 5383213"/>
              <a:gd name="connsiteY3" fmla="*/ 208942 h 6364440"/>
              <a:gd name="connsiteX4" fmla="*/ 5383213 w 5383213"/>
              <a:gd name="connsiteY4" fmla="*/ 4801722 h 6364440"/>
              <a:gd name="connsiteX5" fmla="*/ 2691606 w 5383213"/>
              <a:gd name="connsiteY5" fmla="*/ 6364440 h 6364440"/>
              <a:gd name="connsiteX6" fmla="*/ 0 w 5383213"/>
              <a:gd name="connsiteY6" fmla="*/ 4801723 h 6364440"/>
              <a:gd name="connsiteX7" fmla="*/ 0 w 5383213"/>
              <a:gd name="connsiteY7" fmla="*/ 470242 h 6364440"/>
              <a:gd name="connsiteX8" fmla="*/ 0 w 5383213"/>
              <a:gd name="connsiteY8" fmla="*/ 208942 h 636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3213" h="6364440">
                <a:moveTo>
                  <a:pt x="0" y="0"/>
                </a:moveTo>
                <a:lnTo>
                  <a:pt x="5382000" y="0"/>
                </a:lnTo>
                <a:lnTo>
                  <a:pt x="5382000" y="208942"/>
                </a:lnTo>
                <a:lnTo>
                  <a:pt x="5383213" y="208942"/>
                </a:lnTo>
                <a:lnTo>
                  <a:pt x="5383213" y="4801722"/>
                </a:lnTo>
                <a:lnTo>
                  <a:pt x="2691606" y="6364440"/>
                </a:lnTo>
                <a:lnTo>
                  <a:pt x="0" y="4801723"/>
                </a:lnTo>
                <a:lnTo>
                  <a:pt x="0" y="470242"/>
                </a:lnTo>
                <a:lnTo>
                  <a:pt x="0" y="2089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</p:spTree>
    <p:extLst>
      <p:ext uri="{BB962C8B-B14F-4D97-AF65-F5344CB8AC3E}">
        <p14:creationId xmlns:p14="http://schemas.microsoft.com/office/powerpoint/2010/main" val="25526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en Beeld statisch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2" y="741500"/>
            <a:ext cx="5028002" cy="490400"/>
          </a:xfr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1" y="1591901"/>
            <a:ext cx="5027270" cy="4105638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bg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Tekst en Beeld statisch (M)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C14-C978-4A0B-BF30-F7182885D44B}" type="datetime1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138" name="Tijdelijke aanduiding voor dianummer 5">
            <a:extLst>
              <a:ext uri="{FF2B5EF4-FFF2-40B4-BE49-F238E27FC236}">
                <a16:creationId xmlns:a16="http://schemas.microsoft.com/office/drawing/2014/main" id="{098AAC7B-C851-4470-BA2C-4BD0D139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9" name="Tijdelijke aanduiding voor tekst 7">
            <a:extLst>
              <a:ext uri="{FF2B5EF4-FFF2-40B4-BE49-F238E27FC236}">
                <a16:creationId xmlns:a16="http://schemas.microsoft.com/office/drawing/2014/main" id="{BA2EA1C3-73E5-47C5-BCA2-09FBF62296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1" name="Tijdelijke aanduiding voor afbeelding 140">
            <a:extLst>
              <a:ext uri="{FF2B5EF4-FFF2-40B4-BE49-F238E27FC236}">
                <a16:creationId xmlns:a16="http://schemas.microsoft.com/office/drawing/2014/main" id="{C02CEB0E-02D2-4188-95F8-47DA2F2FE9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5383213" cy="6364440"/>
          </a:xfrm>
          <a:custGeom>
            <a:avLst/>
            <a:gdLst>
              <a:gd name="connsiteX0" fmla="*/ 0 w 5383213"/>
              <a:gd name="connsiteY0" fmla="*/ 0 h 6364440"/>
              <a:gd name="connsiteX1" fmla="*/ 5382000 w 5383213"/>
              <a:gd name="connsiteY1" fmla="*/ 0 h 6364440"/>
              <a:gd name="connsiteX2" fmla="*/ 5382000 w 5383213"/>
              <a:gd name="connsiteY2" fmla="*/ 208942 h 6364440"/>
              <a:gd name="connsiteX3" fmla="*/ 5383213 w 5383213"/>
              <a:gd name="connsiteY3" fmla="*/ 208942 h 6364440"/>
              <a:gd name="connsiteX4" fmla="*/ 5383213 w 5383213"/>
              <a:gd name="connsiteY4" fmla="*/ 4801722 h 6364440"/>
              <a:gd name="connsiteX5" fmla="*/ 2691606 w 5383213"/>
              <a:gd name="connsiteY5" fmla="*/ 6364440 h 6364440"/>
              <a:gd name="connsiteX6" fmla="*/ 0 w 5383213"/>
              <a:gd name="connsiteY6" fmla="*/ 4801723 h 6364440"/>
              <a:gd name="connsiteX7" fmla="*/ 0 w 5383213"/>
              <a:gd name="connsiteY7" fmla="*/ 470242 h 6364440"/>
              <a:gd name="connsiteX8" fmla="*/ 0 w 5383213"/>
              <a:gd name="connsiteY8" fmla="*/ 208942 h 636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3213" h="6364440">
                <a:moveTo>
                  <a:pt x="0" y="0"/>
                </a:moveTo>
                <a:lnTo>
                  <a:pt x="5382000" y="0"/>
                </a:lnTo>
                <a:lnTo>
                  <a:pt x="5382000" y="208942"/>
                </a:lnTo>
                <a:lnTo>
                  <a:pt x="5383213" y="208942"/>
                </a:lnTo>
                <a:lnTo>
                  <a:pt x="5383213" y="4801722"/>
                </a:lnTo>
                <a:lnTo>
                  <a:pt x="2691606" y="6364440"/>
                </a:lnTo>
                <a:lnTo>
                  <a:pt x="0" y="4801723"/>
                </a:lnTo>
                <a:lnTo>
                  <a:pt x="0" y="470242"/>
                </a:lnTo>
                <a:lnTo>
                  <a:pt x="0" y="2089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</p:spTree>
    <p:extLst>
      <p:ext uri="{BB962C8B-B14F-4D97-AF65-F5344CB8AC3E}">
        <p14:creationId xmlns:p14="http://schemas.microsoft.com/office/powerpoint/2010/main" val="15094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3482002" cy="490400"/>
          </a:xfr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591901"/>
            <a:ext cx="3482002" cy="4105638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bg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Beeld (L)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6B24-36BD-4828-9FD9-BC00E8C8D3B3}" type="datetime1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136" name="Tijdelijke aanduiding voor dianummer 5">
            <a:extLst>
              <a:ext uri="{FF2B5EF4-FFF2-40B4-BE49-F238E27FC236}">
                <a16:creationId xmlns:a16="http://schemas.microsoft.com/office/drawing/2014/main" id="{8722E08D-6EDA-4AD5-8D6A-F72E92C0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7" name="Tijdelijke aanduiding voor tekst 7">
            <a:extLst>
              <a:ext uri="{FF2B5EF4-FFF2-40B4-BE49-F238E27FC236}">
                <a16:creationId xmlns:a16="http://schemas.microsoft.com/office/drawing/2014/main" id="{2A23E3CD-D190-44CE-A1C5-2C7B20294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33" name="Tijdelijke aanduiding voor afbeelding 132">
            <a:extLst>
              <a:ext uri="{FF2B5EF4-FFF2-40B4-BE49-F238E27FC236}">
                <a16:creationId xmlns:a16="http://schemas.microsoft.com/office/drawing/2014/main" id="{392DC9B9-64F4-4E1C-B039-A2AED7681D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354" y="-33866"/>
            <a:ext cx="6926859" cy="6398306"/>
          </a:xfrm>
          <a:custGeom>
            <a:avLst/>
            <a:gdLst>
              <a:gd name="connsiteX0" fmla="*/ 0 w 6926859"/>
              <a:gd name="connsiteY0" fmla="*/ 0 h 6398306"/>
              <a:gd name="connsiteX1" fmla="*/ 6926859 w 6926859"/>
              <a:gd name="connsiteY1" fmla="*/ 0 h 6398306"/>
              <a:gd name="connsiteX2" fmla="*/ 6926859 w 6926859"/>
              <a:gd name="connsiteY2" fmla="*/ 4387476 h 6398306"/>
              <a:gd name="connsiteX3" fmla="*/ 3463429 w 6926859"/>
              <a:gd name="connsiteY3" fmla="*/ 6398306 h 6398306"/>
              <a:gd name="connsiteX4" fmla="*/ 0 w 6926859"/>
              <a:gd name="connsiteY4" fmla="*/ 4387477 h 639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6859" h="6398306">
                <a:moveTo>
                  <a:pt x="0" y="0"/>
                </a:moveTo>
                <a:lnTo>
                  <a:pt x="6926859" y="0"/>
                </a:lnTo>
                <a:lnTo>
                  <a:pt x="6926859" y="4387476"/>
                </a:lnTo>
                <a:lnTo>
                  <a:pt x="3463429" y="6398306"/>
                </a:lnTo>
                <a:lnTo>
                  <a:pt x="0" y="43874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</p:spTree>
    <p:extLst>
      <p:ext uri="{BB962C8B-B14F-4D97-AF65-F5344CB8AC3E}">
        <p14:creationId xmlns:p14="http://schemas.microsoft.com/office/powerpoint/2010/main" val="25351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98500" y="741500"/>
            <a:ext cx="10775070" cy="49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500" y="1591901"/>
            <a:ext cx="10773500" cy="40998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 err="1"/>
              <a:t>Bold</a:t>
            </a:r>
            <a:endParaRPr lang="nl-NL" dirty="0"/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98500" y="6975822"/>
            <a:ext cx="2044700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C2ED399-4CF0-4A1F-98E3-0CF171BA954C}" type="datetime1">
              <a:rPr lang="nl-NL" smtClean="0"/>
              <a:t>20-9-2021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959100" y="6975822"/>
            <a:ext cx="6273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37206" y="6589194"/>
            <a:ext cx="326114" cy="272003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54000" rtlCol="0" anchor="ctr">
            <a:normAutofit/>
          </a:bodyPr>
          <a:lstStyle>
            <a:lvl1pPr algn="ct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0" y="-91278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 template LCB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1AD0BD48-976F-440E-B3AD-A15A116B7C67}"/>
              </a:ext>
            </a:extLst>
          </p:cNvPr>
          <p:cNvGrpSpPr/>
          <p:nvPr userDrawn="1"/>
        </p:nvGrpSpPr>
        <p:grpSpPr>
          <a:xfrm>
            <a:off x="0" y="-888478"/>
            <a:ext cx="4215161" cy="289932"/>
            <a:chOff x="0" y="-814039"/>
            <a:chExt cx="4215161" cy="289932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894A634-3A5B-4B1A-8FC3-A0DD2514EB70}"/>
                </a:ext>
              </a:extLst>
            </p:cNvPr>
            <p:cNvSpPr/>
            <p:nvPr userDrawn="1"/>
          </p:nvSpPr>
          <p:spPr>
            <a:xfrm>
              <a:off x="0" y="-814039"/>
              <a:ext cx="289932" cy="2899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CE5013C-CBDA-4039-93EB-32B0A94B810F}"/>
                </a:ext>
              </a:extLst>
            </p:cNvPr>
            <p:cNvSpPr/>
            <p:nvPr userDrawn="1"/>
          </p:nvSpPr>
          <p:spPr>
            <a:xfrm>
              <a:off x="401444" y="-814039"/>
              <a:ext cx="289932" cy="2899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2786DD0-7C9C-4BA6-BA5A-693939437B84}"/>
                </a:ext>
              </a:extLst>
            </p:cNvPr>
            <p:cNvSpPr/>
            <p:nvPr userDrawn="1"/>
          </p:nvSpPr>
          <p:spPr>
            <a:xfrm>
              <a:off x="802888" y="-814039"/>
              <a:ext cx="289932" cy="289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E1D0103-2355-4FF1-83E3-032D21637B91}"/>
                </a:ext>
              </a:extLst>
            </p:cNvPr>
            <p:cNvSpPr/>
            <p:nvPr userDrawn="1"/>
          </p:nvSpPr>
          <p:spPr>
            <a:xfrm>
              <a:off x="1204331" y="-814039"/>
              <a:ext cx="289932" cy="289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3B836E5-3A24-4219-89ED-FE471C71539F}"/>
                </a:ext>
              </a:extLst>
            </p:cNvPr>
            <p:cNvSpPr/>
            <p:nvPr userDrawn="1"/>
          </p:nvSpPr>
          <p:spPr>
            <a:xfrm>
              <a:off x="1906859" y="-814039"/>
              <a:ext cx="289932" cy="289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AE82F45-72F9-448F-834D-3BB3D22309FA}"/>
                </a:ext>
              </a:extLst>
            </p:cNvPr>
            <p:cNvSpPr/>
            <p:nvPr userDrawn="1"/>
          </p:nvSpPr>
          <p:spPr>
            <a:xfrm>
              <a:off x="2310533" y="-814039"/>
              <a:ext cx="289932" cy="289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DC67ECE-801F-40E0-ABD9-14E5251F4BAF}"/>
                </a:ext>
              </a:extLst>
            </p:cNvPr>
            <p:cNvSpPr/>
            <p:nvPr userDrawn="1"/>
          </p:nvSpPr>
          <p:spPr>
            <a:xfrm>
              <a:off x="2714207" y="-814039"/>
              <a:ext cx="289932" cy="289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63AA4E-65C4-48F2-948A-F3D6C5EF6F7D}"/>
                </a:ext>
              </a:extLst>
            </p:cNvPr>
            <p:cNvSpPr/>
            <p:nvPr userDrawn="1"/>
          </p:nvSpPr>
          <p:spPr>
            <a:xfrm>
              <a:off x="3117881" y="-814039"/>
              <a:ext cx="289932" cy="2899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84EEB50-2563-483D-A48D-E18677ECC0D7}"/>
                </a:ext>
              </a:extLst>
            </p:cNvPr>
            <p:cNvSpPr/>
            <p:nvPr userDrawn="1"/>
          </p:nvSpPr>
          <p:spPr>
            <a:xfrm>
              <a:off x="3521555" y="-814039"/>
              <a:ext cx="289932" cy="2899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8B5F5361-FBB1-42B0-A283-63DA84C5AA38}"/>
                </a:ext>
              </a:extLst>
            </p:cNvPr>
            <p:cNvSpPr/>
            <p:nvPr userDrawn="1"/>
          </p:nvSpPr>
          <p:spPr>
            <a:xfrm>
              <a:off x="3925229" y="-814039"/>
              <a:ext cx="289932" cy="289932"/>
            </a:xfrm>
            <a:prstGeom prst="rect">
              <a:avLst/>
            </a:prstGeom>
            <a:solidFill>
              <a:srgbClr val="F6A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BCE4B35A-FA87-4DC0-A913-CD9273C09EF9}"/>
              </a:ext>
            </a:extLst>
          </p:cNvPr>
          <p:cNvSpPr txBox="1"/>
          <p:nvPr userDrawn="1"/>
        </p:nvSpPr>
        <p:spPr>
          <a:xfrm>
            <a:off x="0" y="-1247325"/>
            <a:ext cx="2196791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nl-NL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Hoofdkleuren</a:t>
            </a:r>
          </a:p>
        </p:txBody>
      </p:sp>
    </p:spTree>
    <p:extLst>
      <p:ext uri="{BB962C8B-B14F-4D97-AF65-F5344CB8AC3E}">
        <p14:creationId xmlns:p14="http://schemas.microsoft.com/office/powerpoint/2010/main" val="283179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55" r:id="rId3"/>
    <p:sldLayoutId id="2147483659" r:id="rId4"/>
    <p:sldLayoutId id="2147483697" r:id="rId5"/>
    <p:sldLayoutId id="2147483700" r:id="rId6"/>
    <p:sldLayoutId id="2147483660" r:id="rId7"/>
    <p:sldLayoutId id="2147483698" r:id="rId8"/>
    <p:sldLayoutId id="2147483661" r:id="rId9"/>
    <p:sldLayoutId id="2147483699" r:id="rId10"/>
    <p:sldLayoutId id="2147483673" r:id="rId11"/>
    <p:sldLayoutId id="2147483694" r:id="rId12"/>
    <p:sldLayoutId id="2147483691" r:id="rId13"/>
    <p:sldLayoutId id="2147483681" r:id="rId14"/>
    <p:sldLayoutId id="2147483663" r:id="rId15"/>
    <p:sldLayoutId id="2147483664" r:id="rId16"/>
    <p:sldLayoutId id="2147483666" r:id="rId17"/>
    <p:sldLayoutId id="2147483667" r:id="rId18"/>
    <p:sldLayoutId id="214748367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255713" algn="l"/>
        </a:tabLst>
        <a:defRPr sz="3000" b="1" kern="1200" cap="all" baseline="0">
          <a:solidFill>
            <a:schemeClr val="bg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3525" indent="-26352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SzPct val="100000"/>
        <a:buFont typeface="Segoe UI Light" panose="020B050204020402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4638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SzPct val="100000"/>
        <a:buFont typeface="Calibri Light" panose="020F0302020204030204" pitchFamily="34" charset="0"/>
        <a:buChar char="→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070C0"/>
        </a:buClr>
        <a:buSzPct val="85000"/>
        <a:buFont typeface="Arial" panose="020B0604020202020204" pitchFamily="34" charset="0"/>
        <a:buNone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1" kern="1200" cap="all" spc="30" baseline="0">
          <a:solidFill>
            <a:schemeClr val="bg2"/>
          </a:solidFill>
          <a:latin typeface="+mj-lt"/>
          <a:ea typeface="+mn-ea"/>
          <a:cs typeface="Calibri" panose="020F0502020204030204" pitchFamily="34" charset="0"/>
        </a:defRPr>
      </a:lvl4pPr>
      <a:lvl5pPr marL="263525" indent="-26352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+mj-lt"/>
        <a:buAutoNum type="arabicPeriod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538163" indent="-27463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+mj-lt"/>
        <a:buAutoNum type="alphaLcPeriod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538163" indent="-27463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 cap="all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776" userDrawn="1">
          <p15:clr>
            <a:srgbClr val="F26B43"/>
          </p15:clr>
        </p15:guide>
        <p15:guide id="3" orient="horz" pos="1002" userDrawn="1">
          <p15:clr>
            <a:srgbClr val="F26B43"/>
          </p15:clr>
        </p15:guide>
        <p15:guide id="5" orient="horz" pos="3867" userDrawn="1">
          <p15:clr>
            <a:srgbClr val="F26B43"/>
          </p15:clr>
        </p15:guide>
        <p15:guide id="6" orient="horz" pos="3589" userDrawn="1">
          <p15:clr>
            <a:srgbClr val="F26B43"/>
          </p15:clr>
        </p15:guide>
        <p15:guide id="7" pos="435" userDrawn="1">
          <p15:clr>
            <a:srgbClr val="F26B43"/>
          </p15:clr>
        </p15:guide>
        <p15:guide id="8" pos="7231" userDrawn="1">
          <p15:clr>
            <a:srgbClr val="F26B43"/>
          </p15:clr>
        </p15:guide>
        <p15:guide id="9" orient="horz" pos="4014" userDrawn="1">
          <p15:clr>
            <a:srgbClr val="F26B43"/>
          </p15:clr>
        </p15:guide>
        <p15:guide id="10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tekst, lucht, buiten, weg&#10;&#10;Automatisch gegenereerde beschrijving">
            <a:extLst>
              <a:ext uri="{FF2B5EF4-FFF2-40B4-BE49-F238E27FC236}">
                <a16:creationId xmlns:a16="http://schemas.microsoft.com/office/drawing/2014/main" id="{D00D117A-613C-4C73-8A9C-CBB98AAC6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5" r="17584" b="17196"/>
          <a:stretch/>
        </p:blipFill>
        <p:spPr>
          <a:xfrm>
            <a:off x="19201" y="-4360"/>
            <a:ext cx="12172799" cy="685800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56DDB33-4676-004B-A5B4-530BC3DE08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 rot="5400000">
            <a:off x="2661443" y="-2672558"/>
            <a:ext cx="6858000" cy="1220311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D0D1D39-5E33-40CC-8FA5-F9426C7D6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79"/>
          <a:stretch/>
        </p:blipFill>
        <p:spPr>
          <a:xfrm>
            <a:off x="-11113" y="904533"/>
            <a:ext cx="5927903" cy="5005389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488A8AA6-5579-498E-A8B9-85B4A891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948078"/>
            <a:ext cx="3752478" cy="2931455"/>
          </a:xfrm>
        </p:spPr>
        <p:txBody>
          <a:bodyPr>
            <a:normAutofit/>
          </a:bodyPr>
          <a:lstStyle/>
          <a:p>
            <a:r>
              <a:rPr lang="nl-NL" sz="4800" b="0" dirty="0"/>
              <a:t>ATLAS </a:t>
            </a:r>
            <a:br>
              <a:rPr lang="nl-NL" sz="4800" b="0" dirty="0"/>
            </a:br>
            <a:r>
              <a:rPr lang="nl-NL" sz="4800" dirty="0"/>
              <a:t>LEEFBARE STAD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E69ABC4-D211-4BFD-AB8B-450F40C297B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0563" y="4870080"/>
            <a:ext cx="3752478" cy="552608"/>
          </a:xfrm>
        </p:spPr>
        <p:txBody>
          <a:bodyPr/>
          <a:lstStyle/>
          <a:p>
            <a:pPr lvl="0"/>
            <a:r>
              <a:rPr lang="nl-NL" dirty="0"/>
              <a:t>Joost de Kruijf           Kruijf.j@lcb.nu</a:t>
            </a:r>
          </a:p>
          <a:p>
            <a:pPr lvl="0"/>
            <a:r>
              <a:rPr lang="nl-NL" dirty="0"/>
              <a:t>Ruud Weijmans         Weijmans.r@lcb.nu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472B0A-612C-42C6-8483-B517E854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213683A-4EFE-3149-A0C2-A4615058FE6D}"/>
              </a:ext>
            </a:extLst>
          </p:cNvPr>
          <p:cNvSpPr txBox="1"/>
          <p:nvPr/>
        </p:nvSpPr>
        <p:spPr>
          <a:xfrm>
            <a:off x="11111023" y="219030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CF01F375-811E-49B7-9DC0-17644169202D}"/>
              </a:ext>
            </a:extLst>
          </p:cNvPr>
          <p:cNvGrpSpPr/>
          <p:nvPr/>
        </p:nvGrpSpPr>
        <p:grpSpPr>
          <a:xfrm>
            <a:off x="765274" y="3628572"/>
            <a:ext cx="2187564" cy="754275"/>
            <a:chOff x="753794" y="4078847"/>
            <a:chExt cx="2187564" cy="754275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9D4A348-6B6F-46E4-88B0-7827665A8E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387"/>
            <a:stretch/>
          </p:blipFill>
          <p:spPr>
            <a:xfrm>
              <a:off x="753794" y="4078847"/>
              <a:ext cx="1450690" cy="7468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F27FCE86-5717-4ED8-B572-4CABB5274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776"/>
            <a:stretch/>
          </p:blipFill>
          <p:spPr>
            <a:xfrm>
              <a:off x="2217812" y="4086255"/>
              <a:ext cx="723546" cy="746867"/>
            </a:xfrm>
            <a:prstGeom prst="rect">
              <a:avLst/>
            </a:prstGeom>
            <a:effectLst/>
          </p:spPr>
        </p:pic>
      </p:grpSp>
      <p:sp>
        <p:nvSpPr>
          <p:cNvPr id="16" name="Tekstvak 15">
            <a:extLst>
              <a:ext uri="{FF2B5EF4-FFF2-40B4-BE49-F238E27FC236}">
                <a16:creationId xmlns:a16="http://schemas.microsoft.com/office/drawing/2014/main" id="{C3CA7256-271A-4C0C-B315-49B43C95E0CE}"/>
              </a:ext>
            </a:extLst>
          </p:cNvPr>
          <p:cNvSpPr txBox="1"/>
          <p:nvPr/>
        </p:nvSpPr>
        <p:spPr>
          <a:xfrm>
            <a:off x="8201074" y="6241420"/>
            <a:ext cx="3700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>
                <a:solidFill>
                  <a:schemeClr val="bg1"/>
                </a:solidFill>
              </a:rPr>
              <a:t>Foto</a:t>
            </a:r>
            <a:r>
              <a:rPr lang="en-US" sz="1100" i="1" dirty="0">
                <a:solidFill>
                  <a:schemeClr val="bg1"/>
                </a:solidFill>
              </a:rPr>
              <a:t>: City Logistics concept SLIGRO, ‘s-Hertogenbosch </a:t>
            </a:r>
            <a:endParaRPr lang="nl-NL" sz="1100" i="1" dirty="0">
              <a:solidFill>
                <a:schemeClr val="bg1"/>
              </a:solidFill>
            </a:endParaRP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0160E52A-1DB8-41CA-BBE1-D727E630D57C}"/>
              </a:ext>
            </a:extLst>
          </p:cNvPr>
          <p:cNvGrpSpPr/>
          <p:nvPr/>
        </p:nvGrpSpPr>
        <p:grpSpPr>
          <a:xfrm>
            <a:off x="2264909" y="4820228"/>
            <a:ext cx="326156" cy="692822"/>
            <a:chOff x="2264909" y="4820228"/>
            <a:chExt cx="326156" cy="692822"/>
          </a:xfrm>
        </p:grpSpPr>
        <p:pic>
          <p:nvPicPr>
            <p:cNvPr id="20" name="Graphic 19" descr="Envelop silhouet">
              <a:extLst>
                <a:ext uri="{FF2B5EF4-FFF2-40B4-BE49-F238E27FC236}">
                  <a16:creationId xmlns:a16="http://schemas.microsoft.com/office/drawing/2014/main" id="{2B134D51-148C-4CD8-B145-B5031B5E5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64909" y="4820228"/>
              <a:ext cx="326156" cy="326156"/>
            </a:xfrm>
            <a:prstGeom prst="rect">
              <a:avLst/>
            </a:prstGeom>
          </p:spPr>
        </p:pic>
        <p:pic>
          <p:nvPicPr>
            <p:cNvPr id="24" name="Graphic 23" descr="Envelop silhouet">
              <a:extLst>
                <a:ext uri="{FF2B5EF4-FFF2-40B4-BE49-F238E27FC236}">
                  <a16:creationId xmlns:a16="http://schemas.microsoft.com/office/drawing/2014/main" id="{3248A8E0-3567-47EB-8240-1D43C9572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64909" y="5186894"/>
              <a:ext cx="326156" cy="326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271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213683A-4EFE-3149-A0C2-A4615058FE6D}"/>
              </a:ext>
            </a:extLst>
          </p:cNvPr>
          <p:cNvSpPr txBox="1"/>
          <p:nvPr/>
        </p:nvSpPr>
        <p:spPr>
          <a:xfrm>
            <a:off x="11111023" y="219030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56DDB33-4676-004B-A5B4-530BC3DE08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 rot="5400000">
            <a:off x="2667001" y="-2672557"/>
            <a:ext cx="6858000" cy="1220311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9702A23A-7956-4F97-9ABE-E42DF2A0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" y="5893663"/>
            <a:ext cx="11084877" cy="490400"/>
          </a:xfrm>
        </p:spPr>
        <p:txBody>
          <a:bodyPr>
            <a:no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HISTORISCHE TRENDS, </a:t>
            </a:r>
            <a:r>
              <a:rPr lang="nl-NL" sz="2800" dirty="0" err="1">
                <a:solidFill>
                  <a:schemeClr val="bg1"/>
                </a:solidFill>
              </a:rPr>
              <a:t>realtime</a:t>
            </a:r>
            <a:r>
              <a:rPr lang="nl-NL" sz="2800" dirty="0">
                <a:solidFill>
                  <a:schemeClr val="bg1"/>
                </a:solidFill>
              </a:rPr>
              <a:t> informatie &amp; toekomst SCENARIOS</a:t>
            </a:r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id="{7CCCDF51-DA69-4808-85D1-6D9F0EDBE2ED}"/>
              </a:ext>
            </a:extLst>
          </p:cNvPr>
          <p:cNvSpPr txBox="1">
            <a:spLocks/>
          </p:cNvSpPr>
          <p:nvPr/>
        </p:nvSpPr>
        <p:spPr>
          <a:xfrm>
            <a:off x="5937206" y="6589194"/>
            <a:ext cx="326114" cy="272003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54000" rtlCol="0" anchor="ctr">
            <a:normAutofit/>
          </a:bodyPr>
          <a:lstStyle>
            <a:defPPr>
              <a:defRPr lang="nl-NL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02C9A5-716F-45E6-800B-D4D02CE26F90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9EE6BB2-61CC-4AED-B63B-B2D800E84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3" y="132763"/>
            <a:ext cx="9923778" cy="6592474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32EEDA1C-F9BE-46BD-B5AB-3C3D9DB46236}"/>
              </a:ext>
            </a:extLst>
          </p:cNvPr>
          <p:cNvGrpSpPr/>
          <p:nvPr/>
        </p:nvGrpSpPr>
        <p:grpSpPr>
          <a:xfrm>
            <a:off x="7036865" y="4002220"/>
            <a:ext cx="4897120" cy="2717779"/>
            <a:chOff x="7036865" y="4002220"/>
            <a:chExt cx="4897120" cy="2717779"/>
          </a:xfrm>
        </p:grpSpPr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C3CA7256-271A-4C0C-B315-49B43C95E0CE}"/>
                </a:ext>
              </a:extLst>
            </p:cNvPr>
            <p:cNvSpPr txBox="1"/>
            <p:nvPr/>
          </p:nvSpPr>
          <p:spPr>
            <a:xfrm>
              <a:off x="8750540" y="6458389"/>
              <a:ext cx="3167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err="1">
                  <a:solidFill>
                    <a:schemeClr val="bg1"/>
                  </a:solidFill>
                </a:rPr>
                <a:t>Foto</a:t>
              </a:r>
              <a:r>
                <a:rPr lang="en-US" sz="1100" i="1" dirty="0">
                  <a:solidFill>
                    <a:schemeClr val="bg1"/>
                  </a:solidFill>
                </a:rPr>
                <a:t>: City Logistics SLIGRO, ‘s-Hertogenbosch </a:t>
              </a:r>
              <a:endParaRPr lang="nl-NL" sz="1100" i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8CFD5682-CB8F-40E4-953D-CF82DE20D4DC}"/>
                </a:ext>
              </a:extLst>
            </p:cNvPr>
            <p:cNvSpPr txBox="1"/>
            <p:nvPr/>
          </p:nvSpPr>
          <p:spPr>
            <a:xfrm>
              <a:off x="7304514" y="6412973"/>
              <a:ext cx="45464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err="1">
                  <a:solidFill>
                    <a:schemeClr val="bg1"/>
                  </a:solidFill>
                </a:rPr>
                <a:t>Foto</a:t>
              </a:r>
              <a:r>
                <a:rPr lang="en-US" sz="1100" i="1" dirty="0">
                  <a:solidFill>
                    <a:schemeClr val="bg1"/>
                  </a:solidFill>
                </a:rPr>
                <a:t>: </a:t>
              </a:r>
              <a:r>
                <a:rPr lang="en-US" sz="1100" i="1" dirty="0" err="1">
                  <a:solidFill>
                    <a:schemeClr val="bg1"/>
                  </a:solidFill>
                </a:rPr>
                <a:t>Wethouder</a:t>
              </a:r>
              <a:r>
                <a:rPr lang="en-US" sz="1100" i="1" dirty="0">
                  <a:solidFill>
                    <a:schemeClr val="bg1"/>
                  </a:solidFill>
                </a:rPr>
                <a:t> </a:t>
              </a:r>
              <a:r>
                <a:rPr lang="en-US" sz="1100" i="1" dirty="0" err="1">
                  <a:solidFill>
                    <a:schemeClr val="bg1"/>
                  </a:solidFill>
                </a:rPr>
                <a:t>Duurzame</a:t>
              </a:r>
              <a:r>
                <a:rPr lang="en-US" sz="1100" i="1" dirty="0">
                  <a:solidFill>
                    <a:schemeClr val="bg1"/>
                  </a:solidFill>
                </a:rPr>
                <a:t> Mobiliteit. </a:t>
              </a:r>
              <a:r>
                <a:rPr lang="en-US" sz="1100" i="1" dirty="0" err="1">
                  <a:solidFill>
                    <a:schemeClr val="bg1"/>
                  </a:solidFill>
                </a:rPr>
                <a:t>Ufuc</a:t>
              </a:r>
              <a:r>
                <a:rPr lang="en-US" sz="1100" i="1" dirty="0">
                  <a:solidFill>
                    <a:schemeClr val="bg1"/>
                  </a:solidFill>
                </a:rPr>
                <a:t> </a:t>
              </a:r>
              <a:r>
                <a:rPr lang="en-US" sz="1100" i="1" dirty="0" err="1">
                  <a:solidFill>
                    <a:schemeClr val="bg1"/>
                  </a:solidFill>
                </a:rPr>
                <a:t>Kâhya</a:t>
              </a:r>
              <a:r>
                <a:rPr lang="en-US" sz="1100" i="1" dirty="0">
                  <a:solidFill>
                    <a:schemeClr val="bg1"/>
                  </a:solidFill>
                </a:rPr>
                <a:t>, ‘s-Hertogenbosch </a:t>
              </a:r>
              <a:endParaRPr lang="nl-NL" sz="1100" i="1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181484DF-510A-4DCB-8725-4A439182FE80}"/>
                </a:ext>
              </a:extLst>
            </p:cNvPr>
            <p:cNvGrpSpPr/>
            <p:nvPr/>
          </p:nvGrpSpPr>
          <p:grpSpPr>
            <a:xfrm>
              <a:off x="7036865" y="4340328"/>
              <a:ext cx="4897120" cy="1939882"/>
              <a:chOff x="264160" y="692150"/>
              <a:chExt cx="4897120" cy="1939882"/>
            </a:xfrm>
          </p:grpSpPr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DB2D126C-F95A-4934-B8CC-0EEFEBEA3A55}"/>
                  </a:ext>
                </a:extLst>
              </p:cNvPr>
              <p:cNvSpPr/>
              <p:nvPr/>
            </p:nvSpPr>
            <p:spPr>
              <a:xfrm>
                <a:off x="264160" y="692150"/>
                <a:ext cx="4897120" cy="193988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56DC3EFD-370B-41FD-9CE1-1084A157C530}"/>
                  </a:ext>
                </a:extLst>
              </p:cNvPr>
              <p:cNvSpPr txBox="1"/>
              <p:nvPr/>
            </p:nvSpPr>
            <p:spPr>
              <a:xfrm>
                <a:off x="494066" y="825049"/>
                <a:ext cx="3013151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Daniel de Lint</a:t>
                </a:r>
              </a:p>
              <a:p>
                <a:endParaRPr lang="en-US" sz="1050" dirty="0"/>
              </a:p>
              <a:p>
                <a:r>
                  <a:rPr lang="en-US" sz="2000" dirty="0" err="1"/>
                  <a:t>Bedrijventerrein</a:t>
                </a:r>
                <a:r>
                  <a:rPr lang="en-US" sz="2000" dirty="0"/>
                  <a:t> </a:t>
                </a:r>
              </a:p>
              <a:p>
                <a:r>
                  <a:rPr lang="en-US" sz="2000" dirty="0" err="1"/>
                  <a:t>ontwikkeling</a:t>
                </a:r>
                <a:r>
                  <a:rPr lang="en-US" sz="2000" dirty="0"/>
                  <a:t> 1988-2021</a:t>
                </a:r>
              </a:p>
            </p:txBody>
          </p:sp>
        </p:grpSp>
        <p:pic>
          <p:nvPicPr>
            <p:cNvPr id="5122" name="Picture 2" descr="60+ “Lint, De” profielen | LinkedIn">
              <a:extLst>
                <a:ext uri="{FF2B5EF4-FFF2-40B4-BE49-F238E27FC236}">
                  <a16:creationId xmlns:a16="http://schemas.microsoft.com/office/drawing/2014/main" id="{26082310-B823-497A-B186-8AF1BB4DE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9898" y="4002220"/>
              <a:ext cx="1459111" cy="1459111"/>
            </a:xfrm>
            <a:prstGeom prst="ellipse">
              <a:avLst/>
            </a:prstGeom>
            <a:ln w="38100" cap="rnd">
              <a:solidFill>
                <a:srgbClr val="F6A0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Over de Technische Universiteit Eindhoven (TU/e) - Technische Universiteit  Eindhoven (TU/e) — AcademicTransfer">
              <a:extLst>
                <a:ext uri="{FF2B5EF4-FFF2-40B4-BE49-F238E27FC236}">
                  <a16:creationId xmlns:a16="http://schemas.microsoft.com/office/drawing/2014/main" id="{427B9482-B259-4B74-A1E7-71AC82B4F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0805" y="5586736"/>
              <a:ext cx="2174831" cy="71902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1638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50EE8-1C16-204D-9186-E5CEE2E1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Onbegrensde mogelijkheden om beleid te verbeteren 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6D7A31-FEA4-2547-BB68-92AA79949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1" y="2537927"/>
            <a:ext cx="5027270" cy="3159612"/>
          </a:xfrm>
        </p:spPr>
        <p:txBody>
          <a:bodyPr/>
          <a:lstStyle/>
          <a:p>
            <a:r>
              <a:rPr lang="nl-NL" dirty="0"/>
              <a:t>Start en bepaal de gewenste ontwikkelstrategie, plus lokale en regionale ambitie</a:t>
            </a:r>
          </a:p>
          <a:p>
            <a:r>
              <a:rPr lang="nl-NL" dirty="0"/>
              <a:t>Alle partijen leren van elkaar en versterken elkaar in de '</a:t>
            </a:r>
            <a:r>
              <a:rPr lang="nl-NL" dirty="0" err="1"/>
              <a:t>learning</a:t>
            </a:r>
            <a:r>
              <a:rPr lang="nl-NL" dirty="0"/>
              <a:t> community'</a:t>
            </a:r>
          </a:p>
          <a:p>
            <a:r>
              <a:rPr lang="nl-NL" dirty="0"/>
              <a:t>Atlas beschikt al over verschillende thematische lagen en specifieke visualisaties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33C254-8E5F-E24A-97FE-F8C92EE25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11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24CB9C7-6732-594E-9C53-448B5A71E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A820DCEE-EC70-5E49-92D4-C586BF00EF0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5383213" cy="6364440"/>
          </a:xfrm>
        </p:spPr>
      </p:pic>
    </p:spTree>
    <p:extLst>
      <p:ext uri="{BB962C8B-B14F-4D97-AF65-F5344CB8AC3E}">
        <p14:creationId xmlns:p14="http://schemas.microsoft.com/office/powerpoint/2010/main" val="177329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90BF6E30-9932-42EA-8F91-0847F16003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240"/>
          <a:stretch/>
        </p:blipFill>
        <p:spPr>
          <a:xfrm>
            <a:off x="159507" y="124259"/>
            <a:ext cx="11872985" cy="6609481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C3CA7256-271A-4C0C-B315-49B43C95E0CE}"/>
              </a:ext>
            </a:extLst>
          </p:cNvPr>
          <p:cNvSpPr txBox="1"/>
          <p:nvPr/>
        </p:nvSpPr>
        <p:spPr>
          <a:xfrm>
            <a:off x="9001295" y="6200130"/>
            <a:ext cx="2759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>
                <a:solidFill>
                  <a:schemeClr val="bg1"/>
                </a:solidFill>
              </a:rPr>
              <a:t>Afbeelding</a:t>
            </a:r>
            <a:r>
              <a:rPr lang="en-US" sz="1100" i="1" dirty="0">
                <a:solidFill>
                  <a:schemeClr val="bg1"/>
                </a:solidFill>
              </a:rPr>
              <a:t>: </a:t>
            </a:r>
            <a:r>
              <a:rPr lang="en-US" sz="1100" i="1" dirty="0" err="1">
                <a:solidFill>
                  <a:schemeClr val="bg1"/>
                </a:solidFill>
              </a:rPr>
              <a:t>Bereikbaarheid</a:t>
            </a:r>
            <a:r>
              <a:rPr lang="en-US" sz="1100" i="1" dirty="0">
                <a:solidFill>
                  <a:schemeClr val="bg1"/>
                </a:solidFill>
              </a:rPr>
              <a:t> BUAS, Breda</a:t>
            </a:r>
            <a:endParaRPr lang="nl-NL" sz="1100" i="1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56DDB33-4676-004B-A5B4-530BC3DE08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 rot="5400000">
            <a:off x="2672557" y="-2672558"/>
            <a:ext cx="6858000" cy="1220311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9702A23A-7956-4F97-9ABE-E42DF2A0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60" y="459123"/>
            <a:ext cx="11084877" cy="490400"/>
          </a:xfr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ECONOMISCHE BEREIKBAARHEID</a:t>
            </a:r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id="{7CCCDF51-DA69-4808-85D1-6D9F0EDBE2ED}"/>
              </a:ext>
            </a:extLst>
          </p:cNvPr>
          <p:cNvSpPr txBox="1">
            <a:spLocks/>
          </p:cNvSpPr>
          <p:nvPr/>
        </p:nvSpPr>
        <p:spPr>
          <a:xfrm>
            <a:off x="5937206" y="6589194"/>
            <a:ext cx="326114" cy="272003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54000" rtlCol="0" anchor="ctr">
            <a:normAutofit/>
          </a:bodyPr>
          <a:lstStyle>
            <a:defPPr>
              <a:defRPr lang="nl-NL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02C9A5-716F-45E6-800B-D4D02CE26F90}" type="slidenum">
              <a:rPr lang="nl-NL" smtClean="0"/>
              <a:pPr/>
              <a:t>12</a:t>
            </a:fld>
            <a:endParaRPr lang="nl-NL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265C6741-B9BF-41CD-825F-C526E4FC2004}"/>
              </a:ext>
            </a:extLst>
          </p:cNvPr>
          <p:cNvGrpSpPr/>
          <p:nvPr/>
        </p:nvGrpSpPr>
        <p:grpSpPr>
          <a:xfrm>
            <a:off x="8960332" y="2190307"/>
            <a:ext cx="2678106" cy="3737824"/>
            <a:chOff x="8960332" y="2190307"/>
            <a:chExt cx="2678106" cy="3737824"/>
          </a:xfrm>
        </p:grpSpPr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3213683A-4EFE-3149-A0C2-A4615058FE6D}"/>
                </a:ext>
              </a:extLst>
            </p:cNvPr>
            <p:cNvSpPr txBox="1"/>
            <p:nvPr/>
          </p:nvSpPr>
          <p:spPr>
            <a:xfrm>
              <a:off x="11111023" y="219030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    </a:t>
              </a:r>
            </a:p>
          </p:txBody>
        </p:sp>
        <p:pic>
          <p:nvPicPr>
            <p:cNvPr id="6148" name="Picture 4" descr="TLEX City Hub – Monotch">
              <a:extLst>
                <a:ext uri="{FF2B5EF4-FFF2-40B4-BE49-F238E27FC236}">
                  <a16:creationId xmlns:a16="http://schemas.microsoft.com/office/drawing/2014/main" id="{9FCB7EBF-D082-4208-ABB0-2E440579B9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7" t="33166" r="10171" b="31576"/>
            <a:stretch/>
          </p:blipFill>
          <p:spPr bwMode="auto">
            <a:xfrm>
              <a:off x="8960332" y="4969565"/>
              <a:ext cx="2678106" cy="95856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Argaleo - Digital Twins voor slimme, leefbare en gezonde steden.">
              <a:extLst>
                <a:ext uri="{FF2B5EF4-FFF2-40B4-BE49-F238E27FC236}">
                  <a16:creationId xmlns:a16="http://schemas.microsoft.com/office/drawing/2014/main" id="{AAE80946-4791-492E-A2F7-F0E3E1C299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23" b="10510"/>
            <a:stretch/>
          </p:blipFill>
          <p:spPr bwMode="auto">
            <a:xfrm>
              <a:off x="8979384" y="2756156"/>
              <a:ext cx="2659053" cy="20891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7013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42E6CEAC-E739-4051-802C-2DE219FB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PARTNERS ATLAS LEEFBARE STAD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BC88E57-4B36-46E1-816A-44F251EC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111" name="Tijdelijke aanduiding voor tekst 110">
            <a:extLst>
              <a:ext uri="{FF2B5EF4-FFF2-40B4-BE49-F238E27FC236}">
                <a16:creationId xmlns:a16="http://schemas.microsoft.com/office/drawing/2014/main" id="{35918B7F-21B2-4537-9A9B-39C2FD1A1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HYPERLINK NAAR HOOFDMENU">
            <a:hlinkClick r:id="rId2" action="ppaction://hlinksldjump"/>
            <a:extLst>
              <a:ext uri="{FF2B5EF4-FFF2-40B4-BE49-F238E27FC236}">
                <a16:creationId xmlns:a16="http://schemas.microsoft.com/office/drawing/2014/main" id="{2FD1B518-9CBC-44B1-B089-658323756526}"/>
              </a:ext>
            </a:extLst>
          </p:cNvPr>
          <p:cNvSpPr/>
          <p:nvPr/>
        </p:nvSpPr>
        <p:spPr>
          <a:xfrm>
            <a:off x="5588000" y="5916118"/>
            <a:ext cx="1041400" cy="9501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306F7F0F-6834-1148-AF3C-7194570181F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802" r="-49802"/>
          <a:stretch/>
        </p:blipFill>
        <p:spPr/>
      </p:pic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67794C79-2958-EA4F-9B88-3AC0E306DF1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35" r="-20364"/>
          <a:stretch/>
        </p:blipFill>
        <p:spPr>
          <a:xfrm>
            <a:off x="3735914" y="1785678"/>
            <a:ext cx="1983124" cy="804759"/>
          </a:xfrm>
        </p:spPr>
      </p:pic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AAE50AF5-BE51-D34B-AB19-B2578085771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443" b="-48443"/>
          <a:stretch/>
        </p:blipFill>
        <p:spPr/>
      </p:pic>
      <p:pic>
        <p:nvPicPr>
          <p:cNvPr id="18" name="Tijdelijke aanduiding voor afbeelding 1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93D29FF-EB19-3F49-8755-4BBBB2B0977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316" b="-39316"/>
          <a:stretch/>
        </p:blipFill>
        <p:spPr/>
      </p:pic>
      <p:pic>
        <p:nvPicPr>
          <p:cNvPr id="24" name="Tijdelijke aanduiding voor afbeelding 23">
            <a:extLst>
              <a:ext uri="{FF2B5EF4-FFF2-40B4-BE49-F238E27FC236}">
                <a16:creationId xmlns:a16="http://schemas.microsoft.com/office/drawing/2014/main" id="{04FB9E4E-8FA8-6A42-9A93-02C2B952431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13" r="-73213"/>
          <a:stretch/>
        </p:blipFill>
        <p:spPr/>
      </p:pic>
      <p:pic>
        <p:nvPicPr>
          <p:cNvPr id="28" name="Tijdelijke aanduiding voor afbeelding 27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1B0342EC-3AAB-A54B-A062-015F918B374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064" r="-30064"/>
          <a:stretch/>
        </p:blipFill>
        <p:spPr>
          <a:xfrm>
            <a:off x="3778446" y="3242177"/>
            <a:ext cx="1983124" cy="804759"/>
          </a:xfrm>
        </p:spPr>
      </p:pic>
      <p:pic>
        <p:nvPicPr>
          <p:cNvPr id="32" name="Tijdelijke aanduiding voor afbeelding 31">
            <a:extLst>
              <a:ext uri="{FF2B5EF4-FFF2-40B4-BE49-F238E27FC236}">
                <a16:creationId xmlns:a16="http://schemas.microsoft.com/office/drawing/2014/main" id="{DF14C96D-C40A-2042-8E9F-AE8A63BC6D4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27" r="-3994"/>
          <a:stretch/>
        </p:blipFill>
        <p:spPr>
          <a:xfrm>
            <a:off x="6469074" y="3242176"/>
            <a:ext cx="1987168" cy="806400"/>
          </a:xfrm>
        </p:spPr>
      </p:pic>
      <p:pic>
        <p:nvPicPr>
          <p:cNvPr id="36" name="Tijdelijke aanduiding voor afbeelding 35" descr="Afbeelding met pijl&#10;&#10;Automatisch gegenereerde beschrijving">
            <a:extLst>
              <a:ext uri="{FF2B5EF4-FFF2-40B4-BE49-F238E27FC236}">
                <a16:creationId xmlns:a16="http://schemas.microsoft.com/office/drawing/2014/main" id="{25741DB7-2B72-7D49-A3E9-463A692CB45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00" r="-15087"/>
          <a:stretch/>
        </p:blipFill>
        <p:spPr>
          <a:xfrm>
            <a:off x="9218276" y="3242177"/>
            <a:ext cx="1983124" cy="804759"/>
          </a:xfrm>
        </p:spPr>
      </p:pic>
      <p:pic>
        <p:nvPicPr>
          <p:cNvPr id="40" name="Tijdelijke aanduiding voor afbeelding 39">
            <a:extLst>
              <a:ext uri="{FF2B5EF4-FFF2-40B4-BE49-F238E27FC236}">
                <a16:creationId xmlns:a16="http://schemas.microsoft.com/office/drawing/2014/main" id="{8CEC2489-522C-6C40-8D0B-8DBBCAA6CBF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727" r="-33811"/>
          <a:stretch/>
        </p:blipFill>
        <p:spPr>
          <a:xfrm>
            <a:off x="970670" y="4698677"/>
            <a:ext cx="1983124" cy="804759"/>
          </a:xfrm>
        </p:spPr>
      </p:pic>
      <p:pic>
        <p:nvPicPr>
          <p:cNvPr id="44" name="Tijdelijke aanduiding voor afbeelding 43">
            <a:extLst>
              <a:ext uri="{FF2B5EF4-FFF2-40B4-BE49-F238E27FC236}">
                <a16:creationId xmlns:a16="http://schemas.microsoft.com/office/drawing/2014/main" id="{EC354B0D-F5DD-1344-8704-78E73603195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8" name="Tijdelijke aanduiding voor afbeelding 47">
            <a:extLst>
              <a:ext uri="{FF2B5EF4-FFF2-40B4-BE49-F238E27FC236}">
                <a16:creationId xmlns:a16="http://schemas.microsoft.com/office/drawing/2014/main" id="{67A85F01-68B5-574B-80D7-E2D0B6286216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400" y="4763120"/>
            <a:ext cx="1663995" cy="675255"/>
          </a:xfrm>
        </p:spPr>
      </p:pic>
      <p:pic>
        <p:nvPicPr>
          <p:cNvPr id="52" name="Tijdelijke aanduiding voor afbeelding 51" descr="Afbeelding met tekst&#10;&#10;Automatisch gegenereerde beschrijving">
            <a:extLst>
              <a:ext uri="{FF2B5EF4-FFF2-40B4-BE49-F238E27FC236}">
                <a16:creationId xmlns:a16="http://schemas.microsoft.com/office/drawing/2014/main" id="{BA0E8C42-7772-8C4A-8F55-DD10A325097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839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tekst, weg, gebouw, auto&#10;&#10;Automatisch gegenereerde beschrijving">
            <a:extLst>
              <a:ext uri="{FF2B5EF4-FFF2-40B4-BE49-F238E27FC236}">
                <a16:creationId xmlns:a16="http://schemas.microsoft.com/office/drawing/2014/main" id="{3B485C99-703B-CE49-BFE9-0167A7C27CF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1E4616-C59B-498C-B801-1BEAC030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27E70768-682D-46AA-BC1B-F39DC1A0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05E636A4-1ECC-4507-94C9-D9CDA88809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bg2"/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BC518E2-9276-40F3-BE2A-6A4F2B22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/>
            <a:r>
              <a:rPr lang="nl-NL" sz="2700" b="1" dirty="0"/>
              <a:t>Bedankt voor uw aandacht!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Wegwijs met Atlas Leefbare Stad </a:t>
            </a:r>
            <a:br>
              <a:rPr lang="nl-NL" dirty="0"/>
            </a:br>
            <a:r>
              <a:rPr lang="nl-NL" sz="1600" dirty="0"/>
              <a:t>Hét hulpmiddel voor dialoog en kennisversnelling inzake verkeer en vervoer in de leefbare stad van morgen!</a:t>
            </a:r>
            <a:br>
              <a:rPr lang="nl-NL" sz="1600" dirty="0"/>
            </a:br>
            <a:br>
              <a:rPr lang="nl-NL" sz="1600" dirty="0"/>
            </a:br>
            <a:r>
              <a:rPr lang="nl-NL" sz="1600" b="1" dirty="0"/>
              <a:t>Kijk voor meer informatie op: </a:t>
            </a:r>
            <a:r>
              <a:rPr lang="nl-NL" sz="1600" b="1" dirty="0" err="1"/>
              <a:t>lcb.nu</a:t>
            </a:r>
            <a:r>
              <a:rPr lang="nl-NL" sz="1600" b="1" dirty="0"/>
              <a:t>/atlas </a:t>
            </a:r>
            <a:br>
              <a:rPr lang="nl-NL" sz="1600" b="1" dirty="0"/>
            </a:br>
            <a:r>
              <a:rPr lang="nl-NL" sz="1600" b="1" dirty="0"/>
              <a:t>of mail naar </a:t>
            </a:r>
            <a:r>
              <a:rPr lang="nl-NL" sz="1600" b="1" dirty="0" err="1"/>
              <a:t>atlas@lcb.nu</a:t>
            </a:r>
            <a:r>
              <a:rPr lang="nl-NL" sz="1600" b="1" dirty="0"/>
              <a:t> </a:t>
            </a:r>
          </a:p>
        </p:txBody>
      </p:sp>
      <p:sp>
        <p:nvSpPr>
          <p:cNvPr id="34" name="HYPERLINK NAAR HOOFDMENU">
            <a:hlinkClick r:id="rId3" action="ppaction://hlinksldjump"/>
            <a:extLst>
              <a:ext uri="{FF2B5EF4-FFF2-40B4-BE49-F238E27FC236}">
                <a16:creationId xmlns:a16="http://schemas.microsoft.com/office/drawing/2014/main" id="{8EDDF4E9-926F-4450-8EA7-C9A4FA57559B}"/>
              </a:ext>
            </a:extLst>
          </p:cNvPr>
          <p:cNvSpPr/>
          <p:nvPr/>
        </p:nvSpPr>
        <p:spPr>
          <a:xfrm>
            <a:off x="5588000" y="5916118"/>
            <a:ext cx="1041400" cy="9501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22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EAABA43-EA82-9B49-9163-3221243AC21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76E0A25A-318B-854B-9570-605F4C922A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717"/>
            <a:ext cx="12193200" cy="6857283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A0CDE38-3283-1648-8027-5A0B5C39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269458"/>
            <a:ext cx="10775070" cy="490400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WEGW</a:t>
            </a:r>
            <a:r>
              <a:rPr lang="nl-NL" dirty="0">
                <a:solidFill>
                  <a:srgbClr val="F6A016"/>
                </a:solidFill>
              </a:rPr>
              <a:t>IJS IN DE W</a:t>
            </a:r>
            <a:r>
              <a:rPr lang="nl-NL" dirty="0"/>
              <a:t>ERELD VAN DE LOGISTIEK</a:t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5062BE7-1837-DD4E-892D-68455FC94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2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5710324-C04D-4E41-9AE8-CF000162F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E9211B1-65C2-1442-9A90-C230F181A4EE}"/>
              </a:ext>
            </a:extLst>
          </p:cNvPr>
          <p:cNvSpPr txBox="1"/>
          <p:nvPr/>
        </p:nvSpPr>
        <p:spPr>
          <a:xfrm>
            <a:off x="6846849" y="3992136"/>
            <a:ext cx="4626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Hét hulpmiddel voor dialoog en kennisversnelling over personen- en goederenmobiliteit in de leefbare stad van morgen!</a:t>
            </a:r>
          </a:p>
          <a:p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913D699-429D-534E-9B02-0114BF32A41D}"/>
              </a:ext>
            </a:extLst>
          </p:cNvPr>
          <p:cNvSpPr txBox="1"/>
          <p:nvPr/>
        </p:nvSpPr>
        <p:spPr>
          <a:xfrm>
            <a:off x="892097" y="2812572"/>
            <a:ext cx="346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6A016"/>
                </a:solidFill>
              </a:rPr>
              <a:t>ATLAS</a:t>
            </a:r>
            <a:r>
              <a:rPr lang="nl-NL" b="1" dirty="0">
                <a:solidFill>
                  <a:schemeClr val="bg1"/>
                </a:solidFill>
              </a:rPr>
              <a:t> LEEFBAR</a:t>
            </a:r>
            <a:r>
              <a:rPr lang="nl-NL" b="1" dirty="0"/>
              <a:t>E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/>
              <a:t>STAD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50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77D62988-557B-464D-83A3-008BF78F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Today, tomorrow, together</a:t>
            </a:r>
            <a:r>
              <a:rPr lang="nl-NL" dirty="0"/>
              <a:t> </a:t>
            </a:r>
          </a:p>
        </p:txBody>
      </p:sp>
      <p:sp>
        <p:nvSpPr>
          <p:cNvPr id="12" name="Tijdelijke aanduiding voor verticale tekst 11">
            <a:extLst>
              <a:ext uri="{FF2B5EF4-FFF2-40B4-BE49-F238E27FC236}">
                <a16:creationId xmlns:a16="http://schemas.microsoft.com/office/drawing/2014/main" id="{8662F9A3-D043-4A05-B1BF-716210032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1" y="1591901"/>
            <a:ext cx="3093570" cy="4105638"/>
          </a:xfrm>
        </p:spPr>
        <p:txBody>
          <a:bodyPr/>
          <a:lstStyle/>
          <a:p>
            <a:pPr lvl="7"/>
            <a:r>
              <a:rPr lang="nl-NL" dirty="0"/>
              <a:t>De Leefbare Stad met </a:t>
            </a:r>
            <a:r>
              <a:rPr lang="nl-NL" dirty="0" err="1"/>
              <a:t>DigiTwin</a:t>
            </a:r>
            <a:r>
              <a:rPr lang="nl-NL" dirty="0"/>
              <a:t> als dialoogversneller:</a:t>
            </a:r>
          </a:p>
          <a:p>
            <a:r>
              <a:rPr lang="nl-NL" dirty="0"/>
              <a:t>nieuwe inzichten</a:t>
            </a:r>
          </a:p>
          <a:p>
            <a:r>
              <a:rPr lang="nl-NL" dirty="0"/>
              <a:t>nieuwe kennis</a:t>
            </a:r>
          </a:p>
          <a:p>
            <a:r>
              <a:rPr lang="nl-NL" dirty="0"/>
              <a:t>samenwerking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C8F0ED5-BE19-4FDB-89D7-1AB2F945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F7B5A4B-5E5C-E344-82BE-6ED83E641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6" name="HYPERLINK NAAR HOOFDMENU">
            <a:hlinkClick r:id="rId3" action="ppaction://hlinksldjump"/>
            <a:extLst>
              <a:ext uri="{FF2B5EF4-FFF2-40B4-BE49-F238E27FC236}">
                <a16:creationId xmlns:a16="http://schemas.microsoft.com/office/drawing/2014/main" id="{710F8D38-2EA4-4CD5-985B-C63AF0793DD9}"/>
              </a:ext>
            </a:extLst>
          </p:cNvPr>
          <p:cNvSpPr/>
          <p:nvPr/>
        </p:nvSpPr>
        <p:spPr>
          <a:xfrm>
            <a:off x="5588000" y="5916118"/>
            <a:ext cx="1041400" cy="9501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04D3323-E350-4FD3-91D4-110688102F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0" name="Tijdelijke aanduiding voor afbeelding 4">
            <a:extLst>
              <a:ext uri="{FF2B5EF4-FFF2-40B4-BE49-F238E27FC236}">
                <a16:creationId xmlns:a16="http://schemas.microsoft.com/office/drawing/2014/main" id="{46591963-D4AF-4A76-83FC-8F75491D70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0285" y="0"/>
            <a:ext cx="5383213" cy="6364440"/>
          </a:xfrm>
          <a:custGeom>
            <a:avLst/>
            <a:gdLst>
              <a:gd name="connsiteX0" fmla="*/ 0 w 5383213"/>
              <a:gd name="connsiteY0" fmla="*/ 0 h 6364440"/>
              <a:gd name="connsiteX1" fmla="*/ 5382000 w 5383213"/>
              <a:gd name="connsiteY1" fmla="*/ 0 h 6364440"/>
              <a:gd name="connsiteX2" fmla="*/ 5382000 w 5383213"/>
              <a:gd name="connsiteY2" fmla="*/ 208942 h 6364440"/>
              <a:gd name="connsiteX3" fmla="*/ 5383213 w 5383213"/>
              <a:gd name="connsiteY3" fmla="*/ 208942 h 6364440"/>
              <a:gd name="connsiteX4" fmla="*/ 5383213 w 5383213"/>
              <a:gd name="connsiteY4" fmla="*/ 4801722 h 6364440"/>
              <a:gd name="connsiteX5" fmla="*/ 2691606 w 5383213"/>
              <a:gd name="connsiteY5" fmla="*/ 6364440 h 6364440"/>
              <a:gd name="connsiteX6" fmla="*/ 0 w 5383213"/>
              <a:gd name="connsiteY6" fmla="*/ 4801723 h 6364440"/>
              <a:gd name="connsiteX7" fmla="*/ 0 w 5383213"/>
              <a:gd name="connsiteY7" fmla="*/ 470242 h 6364440"/>
              <a:gd name="connsiteX8" fmla="*/ 0 w 5383213"/>
              <a:gd name="connsiteY8" fmla="*/ 208942 h 636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3213" h="6364440">
                <a:moveTo>
                  <a:pt x="0" y="0"/>
                </a:moveTo>
                <a:lnTo>
                  <a:pt x="5382000" y="0"/>
                </a:lnTo>
                <a:lnTo>
                  <a:pt x="5382000" y="208942"/>
                </a:lnTo>
                <a:lnTo>
                  <a:pt x="5383213" y="208942"/>
                </a:lnTo>
                <a:lnTo>
                  <a:pt x="5383213" y="4801722"/>
                </a:lnTo>
                <a:lnTo>
                  <a:pt x="2691606" y="6364440"/>
                </a:lnTo>
                <a:lnTo>
                  <a:pt x="0" y="4801723"/>
                </a:lnTo>
                <a:lnTo>
                  <a:pt x="0" y="470242"/>
                </a:lnTo>
                <a:lnTo>
                  <a:pt x="0" y="2089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922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213683A-4EFE-3149-A0C2-A4615058FE6D}"/>
              </a:ext>
            </a:extLst>
          </p:cNvPr>
          <p:cNvSpPr txBox="1"/>
          <p:nvPr/>
        </p:nvSpPr>
        <p:spPr>
          <a:xfrm>
            <a:off x="11111023" y="219030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3CA7256-271A-4C0C-B315-49B43C95E0CE}"/>
              </a:ext>
            </a:extLst>
          </p:cNvPr>
          <p:cNvSpPr txBox="1"/>
          <p:nvPr/>
        </p:nvSpPr>
        <p:spPr>
          <a:xfrm>
            <a:off x="8772574" y="6286836"/>
            <a:ext cx="3167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>
                <a:solidFill>
                  <a:schemeClr val="bg1"/>
                </a:solidFill>
              </a:rPr>
              <a:t>Foto</a:t>
            </a:r>
            <a:r>
              <a:rPr lang="en-US" sz="1100" i="1" dirty="0">
                <a:solidFill>
                  <a:schemeClr val="bg1"/>
                </a:solidFill>
              </a:rPr>
              <a:t>: City Logistics SLIGRO, ‘s-Hertogenbosch </a:t>
            </a:r>
            <a:endParaRPr lang="nl-NL" sz="1100" i="1" dirty="0">
              <a:solidFill>
                <a:schemeClr val="bg1"/>
              </a:solidFill>
            </a:endParaRPr>
          </a:p>
        </p:txBody>
      </p:sp>
      <p:pic>
        <p:nvPicPr>
          <p:cNvPr id="19" name="Afbeelding 18" descr="Afbeelding met buiten, persoon, straat, weg&#10;&#10;Automatisch gegenereerde beschrijving">
            <a:extLst>
              <a:ext uri="{FF2B5EF4-FFF2-40B4-BE49-F238E27FC236}">
                <a16:creationId xmlns:a16="http://schemas.microsoft.com/office/drawing/2014/main" id="{704D3869-A6E1-4FBF-B532-1C86FB371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7" b="17730"/>
          <a:stretch/>
        </p:blipFill>
        <p:spPr>
          <a:xfrm>
            <a:off x="0" y="-1"/>
            <a:ext cx="12203113" cy="6858001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56DDB33-4676-004B-A5B4-530BC3DE08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 rot="5400000">
            <a:off x="2672556" y="-2672558"/>
            <a:ext cx="6858000" cy="1220311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CFD5682-CB8F-40E4-953D-CF82DE20D4DC}"/>
              </a:ext>
            </a:extLst>
          </p:cNvPr>
          <p:cNvSpPr txBox="1"/>
          <p:nvPr/>
        </p:nvSpPr>
        <p:spPr>
          <a:xfrm>
            <a:off x="7326548" y="6241420"/>
            <a:ext cx="4546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>
                <a:solidFill>
                  <a:schemeClr val="bg1"/>
                </a:solidFill>
              </a:rPr>
              <a:t>Foto</a:t>
            </a:r>
            <a:r>
              <a:rPr lang="en-US" sz="1100" i="1" dirty="0">
                <a:solidFill>
                  <a:schemeClr val="bg1"/>
                </a:solidFill>
              </a:rPr>
              <a:t>: </a:t>
            </a:r>
            <a:r>
              <a:rPr lang="en-US" sz="1100" i="1" dirty="0" err="1">
                <a:solidFill>
                  <a:schemeClr val="bg1"/>
                </a:solidFill>
              </a:rPr>
              <a:t>Wethouder</a:t>
            </a:r>
            <a:r>
              <a:rPr lang="en-US" sz="1100" i="1" dirty="0">
                <a:solidFill>
                  <a:schemeClr val="bg1"/>
                </a:solidFill>
              </a:rPr>
              <a:t> </a:t>
            </a:r>
            <a:r>
              <a:rPr lang="en-US" sz="1100" i="1" dirty="0" err="1">
                <a:solidFill>
                  <a:schemeClr val="bg1"/>
                </a:solidFill>
              </a:rPr>
              <a:t>Duurzame</a:t>
            </a:r>
            <a:r>
              <a:rPr lang="en-US" sz="1100" i="1" dirty="0">
                <a:solidFill>
                  <a:schemeClr val="bg1"/>
                </a:solidFill>
              </a:rPr>
              <a:t> Mobiliteit. </a:t>
            </a:r>
            <a:r>
              <a:rPr lang="en-US" sz="1100" i="1" dirty="0" err="1">
                <a:solidFill>
                  <a:schemeClr val="bg1"/>
                </a:solidFill>
              </a:rPr>
              <a:t>Ufuc</a:t>
            </a:r>
            <a:r>
              <a:rPr lang="en-US" sz="1100" i="1" dirty="0">
                <a:solidFill>
                  <a:schemeClr val="bg1"/>
                </a:solidFill>
              </a:rPr>
              <a:t> </a:t>
            </a:r>
            <a:r>
              <a:rPr lang="en-US" sz="1100" i="1" dirty="0" err="1">
                <a:solidFill>
                  <a:schemeClr val="bg1"/>
                </a:solidFill>
              </a:rPr>
              <a:t>Kâhya</a:t>
            </a:r>
            <a:r>
              <a:rPr lang="en-US" sz="1100" i="1" dirty="0">
                <a:solidFill>
                  <a:schemeClr val="bg1"/>
                </a:solidFill>
              </a:rPr>
              <a:t>, ‘s-Hertogenbosch </a:t>
            </a:r>
            <a:endParaRPr lang="nl-NL" sz="1100" i="1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472B0A-612C-42C6-8483-B517E854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2943" y="6585997"/>
            <a:ext cx="326114" cy="27200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DAC758BC-9BC7-4795-B39F-06FBB751D4F1}"/>
              </a:ext>
            </a:extLst>
          </p:cNvPr>
          <p:cNvGrpSpPr/>
          <p:nvPr/>
        </p:nvGrpSpPr>
        <p:grpSpPr>
          <a:xfrm>
            <a:off x="264160" y="4024630"/>
            <a:ext cx="4897120" cy="2203450"/>
            <a:chOff x="264160" y="692150"/>
            <a:chExt cx="4897120" cy="220345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F5138E31-0E34-4BC5-8360-E681CA4E22AB}"/>
                </a:ext>
              </a:extLst>
            </p:cNvPr>
            <p:cNvSpPr/>
            <p:nvPr/>
          </p:nvSpPr>
          <p:spPr>
            <a:xfrm>
              <a:off x="264160" y="692150"/>
              <a:ext cx="4897120" cy="2203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6DDC1A63-8F31-4918-8849-A06F2338EC6E}"/>
                </a:ext>
              </a:extLst>
            </p:cNvPr>
            <p:cNvSpPr txBox="1"/>
            <p:nvPr/>
          </p:nvSpPr>
          <p:spPr>
            <a:xfrm>
              <a:off x="538480" y="873079"/>
              <a:ext cx="423672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Uitdagingen</a:t>
              </a:r>
              <a:endParaRPr lang="en-US" sz="2000" b="1" dirty="0"/>
            </a:p>
            <a:p>
              <a:endParaRPr lang="en-US" sz="1050" dirty="0"/>
            </a:p>
            <a:p>
              <a:pPr marL="285750" indent="-285750">
                <a:buFontTx/>
                <a:buChar char="-"/>
              </a:pPr>
              <a:r>
                <a:rPr lang="en-US" sz="2000" dirty="0" err="1"/>
                <a:t>Logistiek</a:t>
              </a:r>
              <a:r>
                <a:rPr lang="en-US" sz="2000" dirty="0"/>
                <a:t> concept</a:t>
              </a:r>
            </a:p>
            <a:p>
              <a:pPr marL="285750" indent="-285750">
                <a:buFontTx/>
                <a:buChar char="-"/>
              </a:pPr>
              <a:r>
                <a:rPr lang="en-US" sz="2000" dirty="0" err="1"/>
                <a:t>Bundeling</a:t>
              </a:r>
              <a:r>
                <a:rPr lang="en-US" sz="2000" dirty="0"/>
                <a:t> </a:t>
              </a:r>
              <a:r>
                <a:rPr lang="en-US" sz="2000" dirty="0" err="1"/>
                <a:t>goederen</a:t>
              </a:r>
              <a:endParaRPr lang="en-US" sz="2000" dirty="0"/>
            </a:p>
            <a:p>
              <a:pPr marL="285750" indent="-285750">
                <a:buFontTx/>
                <a:buChar char="-"/>
              </a:pPr>
              <a:r>
                <a:rPr lang="en-US" sz="2000" dirty="0" err="1"/>
                <a:t>Binnenstedelijke</a:t>
              </a:r>
              <a:r>
                <a:rPr lang="en-US" sz="2000" dirty="0"/>
                <a:t> </a:t>
              </a:r>
              <a:r>
                <a:rPr lang="en-US" sz="2000" dirty="0" err="1"/>
                <a:t>samenwerking</a:t>
              </a:r>
              <a:endParaRPr lang="en-US" sz="2000" dirty="0"/>
            </a:p>
            <a:p>
              <a:pPr marL="285750" indent="-285750">
                <a:buFontTx/>
                <a:buChar char="-"/>
              </a:pPr>
              <a:r>
                <a:rPr lang="en-US" sz="2000" dirty="0" err="1"/>
                <a:t>Ruimte</a:t>
              </a:r>
              <a:r>
                <a:rPr lang="en-US" sz="2000" dirty="0"/>
                <a:t> </a:t>
              </a:r>
              <a:r>
                <a:rPr lang="en-US" sz="2000" dirty="0" err="1"/>
                <a:t>gebruik</a:t>
              </a:r>
              <a:endParaRPr lang="nl-N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3484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F1C89-133E-B64B-836A-5AA2F1BF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data-delen tot </a:t>
            </a:r>
            <a:r>
              <a:rPr lang="nl-NL" dirty="0" err="1"/>
              <a:t>datagedreven</a:t>
            </a:r>
            <a:r>
              <a:rPr lang="nl-NL" dirty="0"/>
              <a:t> innovaties 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948AF6-E79B-8E4C-BA2F-B8287D5FF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2362199"/>
            <a:ext cx="3482002" cy="3335339"/>
          </a:xfrm>
        </p:spPr>
        <p:txBody>
          <a:bodyPr/>
          <a:lstStyle/>
          <a:p>
            <a:pPr lvl="7"/>
            <a:r>
              <a:rPr lang="nl-NL" dirty="0"/>
              <a:t>De digitale Atlas is dé centrale plek waarin publieke en private partijen data en informatie delen:</a:t>
            </a:r>
          </a:p>
          <a:p>
            <a:r>
              <a:rPr lang="nl-NL" dirty="0"/>
              <a:t>alle publiek beschikbare databronnen via </a:t>
            </a:r>
            <a:r>
              <a:rPr lang="nl-NL" dirty="0" err="1"/>
              <a:t>DigiTwin</a:t>
            </a:r>
            <a:endParaRPr lang="nl-NL" dirty="0"/>
          </a:p>
          <a:p>
            <a:r>
              <a:rPr lang="nl-NL" dirty="0"/>
              <a:t>bewust onderscheid tussen data, informatie en kennis</a:t>
            </a:r>
          </a:p>
          <a:p>
            <a:r>
              <a:rPr lang="nl-NL" dirty="0"/>
              <a:t>doeltreffende benadering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F94AC3-DA8E-9441-A4CE-A3CBE49C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A8AB289-9B0F-5249-BC36-FB7D8998B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CAE3CC89-CF9D-FA4D-ABE3-E392ADBAB75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04" b="-30853"/>
          <a:stretch/>
        </p:blipFill>
        <p:spPr>
          <a:xfrm>
            <a:off x="4552354" y="-33866"/>
            <a:ext cx="6926859" cy="6398306"/>
          </a:xfrm>
          <a:solidFill>
            <a:srgbClr val="F6A016">
              <a:alpha val="73725"/>
            </a:srgbClr>
          </a:solidFill>
        </p:spPr>
      </p:pic>
    </p:spTree>
    <p:extLst>
      <p:ext uri="{BB962C8B-B14F-4D97-AF65-F5344CB8AC3E}">
        <p14:creationId xmlns:p14="http://schemas.microsoft.com/office/powerpoint/2010/main" val="11449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:a16="http://schemas.microsoft.com/office/drawing/2014/main" id="{3ECBE6B9-DF0A-4E0C-9A0E-45D4BC867D3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"/>
          <a:stretch/>
        </p:blipFill>
        <p:spPr bwMode="auto">
          <a:xfrm>
            <a:off x="-6955" y="0"/>
            <a:ext cx="121989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213683A-4EFE-3149-A0C2-A4615058FE6D}"/>
              </a:ext>
            </a:extLst>
          </p:cNvPr>
          <p:cNvSpPr txBox="1"/>
          <p:nvPr/>
        </p:nvSpPr>
        <p:spPr>
          <a:xfrm>
            <a:off x="11111023" y="219030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56DDB33-4676-004B-A5B4-530BC3DE08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 rot="5400000">
            <a:off x="2661444" y="-2672556"/>
            <a:ext cx="6858000" cy="1220311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CFD5682-CB8F-40E4-953D-CF82DE20D4DC}"/>
              </a:ext>
            </a:extLst>
          </p:cNvPr>
          <p:cNvSpPr txBox="1"/>
          <p:nvPr/>
        </p:nvSpPr>
        <p:spPr>
          <a:xfrm>
            <a:off x="8323813" y="430540"/>
            <a:ext cx="3546164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100" i="1" dirty="0" err="1">
                <a:solidFill>
                  <a:schemeClr val="bg1"/>
                </a:solidFill>
              </a:rPr>
              <a:t>Foto</a:t>
            </a:r>
            <a:r>
              <a:rPr lang="en-US" sz="1100" i="1" dirty="0">
                <a:solidFill>
                  <a:schemeClr val="bg1"/>
                </a:solidFill>
              </a:rPr>
              <a:t>: </a:t>
            </a:r>
            <a:r>
              <a:rPr lang="en-US" sz="1100" i="1" dirty="0" err="1">
                <a:solidFill>
                  <a:schemeClr val="bg1"/>
                </a:solidFill>
              </a:rPr>
              <a:t>Digitale</a:t>
            </a:r>
            <a:r>
              <a:rPr lang="en-US" sz="1100" i="1" dirty="0">
                <a:solidFill>
                  <a:schemeClr val="bg1"/>
                </a:solidFill>
              </a:rPr>
              <a:t> Atlas, Supply chain platform Zo-Brabant</a:t>
            </a:r>
            <a:endParaRPr lang="nl-NL" sz="1100" i="1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472B0A-612C-42C6-8483-B517E854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2943" y="6585997"/>
            <a:ext cx="326114" cy="27200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3F8B066-1DE4-45AC-BFBB-367F77AC0C5C}"/>
              </a:ext>
            </a:extLst>
          </p:cNvPr>
          <p:cNvGrpSpPr/>
          <p:nvPr/>
        </p:nvGrpSpPr>
        <p:grpSpPr>
          <a:xfrm>
            <a:off x="264160" y="3906602"/>
            <a:ext cx="8229600" cy="2399532"/>
            <a:chOff x="264160" y="3906602"/>
            <a:chExt cx="8229600" cy="2399532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C42BA825-156C-4CDD-9C4D-FB72AC37440C}"/>
                </a:ext>
              </a:extLst>
            </p:cNvPr>
            <p:cNvGrpSpPr/>
            <p:nvPr/>
          </p:nvGrpSpPr>
          <p:grpSpPr>
            <a:xfrm>
              <a:off x="264160" y="4024630"/>
              <a:ext cx="8229600" cy="2281504"/>
              <a:chOff x="264160" y="692150"/>
              <a:chExt cx="8229600" cy="2281504"/>
            </a:xfrm>
          </p:grpSpPr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2AF3FB42-6F7C-4DD9-BA44-A41B84BF4324}"/>
                  </a:ext>
                </a:extLst>
              </p:cNvPr>
              <p:cNvSpPr/>
              <p:nvPr/>
            </p:nvSpPr>
            <p:spPr>
              <a:xfrm>
                <a:off x="264160" y="692150"/>
                <a:ext cx="8229600" cy="22034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FA69D01A-55EA-4838-A053-C5F598BDA293}"/>
                  </a:ext>
                </a:extLst>
              </p:cNvPr>
              <p:cNvSpPr txBox="1"/>
              <p:nvPr/>
            </p:nvSpPr>
            <p:spPr>
              <a:xfrm>
                <a:off x="538480" y="873079"/>
                <a:ext cx="4236720" cy="210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/>
                  <a:t>Kennismaking</a:t>
                </a:r>
                <a:r>
                  <a:rPr lang="en-US" sz="2000" b="1" dirty="0"/>
                  <a:t> &amp; Demo</a:t>
                </a:r>
              </a:p>
              <a:p>
                <a:endParaRPr lang="en-US" sz="1050" dirty="0"/>
              </a:p>
              <a:p>
                <a:pPr marL="285750" indent="-285750">
                  <a:buFontTx/>
                  <a:buChar char="-"/>
                </a:pPr>
                <a:r>
                  <a:rPr lang="en-US" sz="2000" dirty="0"/>
                  <a:t>Smart City innovations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000" dirty="0" err="1"/>
                  <a:t>Bedrijventerreinen</a:t>
                </a:r>
                <a:endParaRPr lang="en-US" sz="2000" dirty="0"/>
              </a:p>
              <a:p>
                <a:pPr marL="285750" indent="-285750">
                  <a:buFontTx/>
                  <a:buChar char="-"/>
                </a:pPr>
                <a:r>
                  <a:rPr lang="en-US" sz="2000" dirty="0" err="1"/>
                  <a:t>Bereikbaarheid</a:t>
                </a:r>
                <a:endParaRPr lang="en-US" sz="2000" dirty="0"/>
              </a:p>
              <a:p>
                <a:pPr marL="285750" indent="-285750">
                  <a:buFontTx/>
                  <a:buChar char="-"/>
                </a:pPr>
                <a:r>
                  <a:rPr lang="en-US" sz="2000" dirty="0"/>
                  <a:t>Crowd dynamics</a:t>
                </a:r>
              </a:p>
              <a:p>
                <a:pPr marL="285750" indent="-285750">
                  <a:buFontTx/>
                  <a:buChar char="-"/>
                </a:pPr>
                <a:endParaRPr lang="nl-NL" sz="2000" dirty="0"/>
              </a:p>
            </p:txBody>
          </p:sp>
        </p:grp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896EE55E-3830-446B-8EE2-34F291280855}"/>
                </a:ext>
              </a:extLst>
            </p:cNvPr>
            <p:cNvSpPr txBox="1"/>
            <p:nvPr/>
          </p:nvSpPr>
          <p:spPr>
            <a:xfrm>
              <a:off x="4840517" y="5532352"/>
              <a:ext cx="1519644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nl-NL" b="1" dirty="0"/>
                <a:t>Ruud </a:t>
              </a:r>
            </a:p>
            <a:p>
              <a:pPr algn="ctr"/>
              <a:r>
                <a:rPr lang="nl-NL" b="1" dirty="0"/>
                <a:t>Weijmans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C793A48F-92DE-4D09-AF67-50C520DF4FCA}"/>
                </a:ext>
              </a:extLst>
            </p:cNvPr>
            <p:cNvSpPr txBox="1"/>
            <p:nvPr/>
          </p:nvSpPr>
          <p:spPr>
            <a:xfrm>
              <a:off x="6558977" y="5492532"/>
              <a:ext cx="1670624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nl-NL" b="1" dirty="0"/>
                <a:t>Jeroen </a:t>
              </a:r>
            </a:p>
            <a:p>
              <a:pPr algn="ctr"/>
              <a:r>
                <a:rPr lang="nl-NL" b="1" dirty="0"/>
                <a:t>Steenbakker</a:t>
              </a:r>
            </a:p>
          </p:txBody>
        </p:sp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0513CF49-C9B0-4D67-999E-74486885C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71165" y="3906602"/>
              <a:ext cx="1446249" cy="1507722"/>
            </a:xfrm>
            <a:prstGeom prst="ellipse">
              <a:avLst/>
            </a:prstGeom>
            <a:ln w="38100" cap="rnd">
              <a:solidFill>
                <a:srgbClr val="F6A0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50" name="Picture 2" descr="ROB’er uitgelicht: Ruud Weijmans van BUas/LCB">
              <a:extLst>
                <a:ext uri="{FF2B5EF4-FFF2-40B4-BE49-F238E27FC236}">
                  <a16:creationId xmlns:a16="http://schemas.microsoft.com/office/drawing/2014/main" id="{AD52706B-BF86-4456-9565-07FA2EDBD0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49" t="6652" r="40672" b="30928"/>
            <a:stretch/>
          </p:blipFill>
          <p:spPr bwMode="auto">
            <a:xfrm>
              <a:off x="4822045" y="3926812"/>
              <a:ext cx="1446250" cy="1534179"/>
            </a:xfrm>
            <a:prstGeom prst="ellipse">
              <a:avLst/>
            </a:prstGeom>
            <a:ln w="38100" cap="rnd">
              <a:solidFill>
                <a:srgbClr val="F6A016"/>
              </a:solidFill>
            </a:ln>
            <a:effectLst>
              <a:outerShdw blurRad="50800" dist="38100" dir="2700000" algn="tl" rotWithShape="0">
                <a:srgbClr val="F6A016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itel 3">
            <a:extLst>
              <a:ext uri="{FF2B5EF4-FFF2-40B4-BE49-F238E27FC236}">
                <a16:creationId xmlns:a16="http://schemas.microsoft.com/office/drawing/2014/main" id="{A6C1BA29-98DD-42A4-B040-F704110B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26" y="719137"/>
            <a:ext cx="10775070" cy="490400"/>
          </a:xfrm>
        </p:spPr>
        <p:txBody>
          <a:bodyPr>
            <a:normAutofit fontScale="90000"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DATA-square</a:t>
            </a:r>
            <a:br>
              <a:rPr lang="nl-NL" sz="3200" dirty="0">
                <a:solidFill>
                  <a:schemeClr val="bg1"/>
                </a:solidFill>
              </a:rPr>
            </a:br>
            <a:r>
              <a:rPr lang="nl-NL" sz="2200" dirty="0">
                <a:solidFill>
                  <a:schemeClr val="bg1"/>
                </a:solidFill>
              </a:rPr>
              <a:t>Ontmoeten en kennisuitwisseling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15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BA7E415-A71E-4EF5-8EC3-0C29DB13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Slim ecosysteem </a:t>
            </a:r>
            <a:br>
              <a:rPr lang="nl-NL" dirty="0"/>
            </a:br>
            <a:r>
              <a:rPr lang="nl-NL" dirty="0"/>
              <a:t>voor </a:t>
            </a:r>
            <a:r>
              <a:rPr lang="nl-NL" dirty="0" err="1"/>
              <a:t>stake-holders</a:t>
            </a:r>
            <a:r>
              <a:rPr lang="nl-NL" dirty="0"/>
              <a:t> </a:t>
            </a:r>
          </a:p>
        </p:txBody>
      </p:sp>
      <p:sp>
        <p:nvSpPr>
          <p:cNvPr id="9" name="Tijdelijke aanduiding voor verticale tekst 8">
            <a:extLst>
              <a:ext uri="{FF2B5EF4-FFF2-40B4-BE49-F238E27FC236}">
                <a16:creationId xmlns:a16="http://schemas.microsoft.com/office/drawing/2014/main" id="{DB32B348-352E-4764-B13B-24226694B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2404533"/>
            <a:ext cx="3482002" cy="3293006"/>
          </a:xfrm>
        </p:spPr>
        <p:txBody>
          <a:bodyPr/>
          <a:lstStyle/>
          <a:p>
            <a:pPr lvl="7"/>
            <a:r>
              <a:rPr lang="nl-NL" dirty="0"/>
              <a:t>Een gezonde dialoog met iedereen! </a:t>
            </a:r>
            <a:br>
              <a:rPr lang="nl-NL" dirty="0"/>
            </a:br>
            <a:r>
              <a:rPr lang="nl-NL" dirty="0"/>
              <a:t>LCB heeft een neutrale positie. </a:t>
            </a:r>
          </a:p>
          <a:p>
            <a:pPr lvl="2"/>
            <a:r>
              <a:rPr lang="nl-NL" dirty="0"/>
              <a:t>We werken regelmatig samen met </a:t>
            </a:r>
            <a:br>
              <a:rPr lang="nl-NL" dirty="0"/>
            </a:br>
            <a:r>
              <a:rPr lang="nl-NL" dirty="0"/>
              <a:t>tal van partijen, zoals:</a:t>
            </a:r>
          </a:p>
          <a:p>
            <a:r>
              <a:rPr lang="nl-NL" dirty="0"/>
              <a:t>Brabantse logistieke ondernemers</a:t>
            </a:r>
          </a:p>
          <a:p>
            <a:r>
              <a:rPr lang="nl-NL" dirty="0"/>
              <a:t>Brabantse logistieke kennisinstellingen</a:t>
            </a:r>
          </a:p>
          <a:p>
            <a:r>
              <a:rPr lang="nl-NL" dirty="0"/>
              <a:t>Brabantse logistieke regio’s</a:t>
            </a:r>
          </a:p>
          <a:p>
            <a:r>
              <a:rPr lang="nl-NL" dirty="0"/>
              <a:t>Wegbeheerders en gemeenten </a:t>
            </a:r>
            <a:br>
              <a:rPr lang="nl-NL" dirty="0"/>
            </a:br>
            <a:r>
              <a:rPr lang="nl-NL" dirty="0"/>
              <a:t>(landelijk &amp; provinciaal)</a:t>
            </a:r>
          </a:p>
          <a:p>
            <a:r>
              <a:rPr lang="nl-NL" dirty="0"/>
              <a:t>Logistieke belangenorganisaties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260A6D-DA0D-4287-9265-07FD2E0C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</p:spPr>
        <p:txBody>
          <a:bodyPr/>
          <a:lstStyle/>
          <a:p>
            <a:fld id="{B502C9A5-716F-45E6-800B-D4D02CE26F90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25BE19E-2A79-F943-A0E1-1CB413354A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295E0C6B-DE8A-524C-A367-4D04F62FD30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671" r="-2227" b="-26006"/>
          <a:stretch/>
        </p:blipFill>
        <p:spPr>
          <a:xfrm>
            <a:off x="4560821" y="-33866"/>
            <a:ext cx="6926859" cy="6398306"/>
          </a:xfrm>
          <a:solidFill>
            <a:srgbClr val="F6A016">
              <a:alpha val="36471"/>
            </a:srgbClr>
          </a:solidFill>
        </p:spPr>
      </p:pic>
      <p:sp>
        <p:nvSpPr>
          <p:cNvPr id="25" name="HYPERLINK NAAR HOOFDMENU">
            <a:hlinkClick r:id="rId4" action="ppaction://hlinksldjump"/>
            <a:extLst>
              <a:ext uri="{FF2B5EF4-FFF2-40B4-BE49-F238E27FC236}">
                <a16:creationId xmlns:a16="http://schemas.microsoft.com/office/drawing/2014/main" id="{22CAA51F-FD50-48C6-A88B-BFDBE1629BF6}"/>
              </a:ext>
            </a:extLst>
          </p:cNvPr>
          <p:cNvSpPr/>
          <p:nvPr/>
        </p:nvSpPr>
        <p:spPr>
          <a:xfrm>
            <a:off x="5588000" y="5916118"/>
            <a:ext cx="1041400" cy="9501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6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213683A-4EFE-3149-A0C2-A4615058FE6D}"/>
              </a:ext>
            </a:extLst>
          </p:cNvPr>
          <p:cNvSpPr txBox="1"/>
          <p:nvPr/>
        </p:nvSpPr>
        <p:spPr>
          <a:xfrm>
            <a:off x="11111023" y="219030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3CA7256-271A-4C0C-B315-49B43C95E0CE}"/>
              </a:ext>
            </a:extLst>
          </p:cNvPr>
          <p:cNvSpPr txBox="1"/>
          <p:nvPr/>
        </p:nvSpPr>
        <p:spPr>
          <a:xfrm>
            <a:off x="8772574" y="6286836"/>
            <a:ext cx="3167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>
                <a:solidFill>
                  <a:schemeClr val="bg1"/>
                </a:solidFill>
              </a:rPr>
              <a:t>Foto</a:t>
            </a:r>
            <a:r>
              <a:rPr lang="en-US" sz="1100" i="1" dirty="0">
                <a:solidFill>
                  <a:schemeClr val="bg1"/>
                </a:solidFill>
              </a:rPr>
              <a:t>: City Logistics SLIGRO, ‘s-Hertogenbosch </a:t>
            </a:r>
            <a:endParaRPr lang="nl-NL" sz="1100" i="1" dirty="0">
              <a:solidFill>
                <a:schemeClr val="bg1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CFD5682-CB8F-40E4-953D-CF82DE20D4DC}"/>
              </a:ext>
            </a:extLst>
          </p:cNvPr>
          <p:cNvSpPr txBox="1"/>
          <p:nvPr/>
        </p:nvSpPr>
        <p:spPr>
          <a:xfrm>
            <a:off x="7326548" y="6241420"/>
            <a:ext cx="4546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>
                <a:solidFill>
                  <a:schemeClr val="bg1"/>
                </a:solidFill>
              </a:rPr>
              <a:t>Foto</a:t>
            </a:r>
            <a:r>
              <a:rPr lang="en-US" sz="1100" i="1" dirty="0">
                <a:solidFill>
                  <a:schemeClr val="bg1"/>
                </a:solidFill>
              </a:rPr>
              <a:t>: </a:t>
            </a:r>
            <a:r>
              <a:rPr lang="en-US" sz="1100" i="1" dirty="0" err="1">
                <a:solidFill>
                  <a:schemeClr val="bg1"/>
                </a:solidFill>
              </a:rPr>
              <a:t>Wethouder</a:t>
            </a:r>
            <a:r>
              <a:rPr lang="en-US" sz="1100" i="1" dirty="0">
                <a:solidFill>
                  <a:schemeClr val="bg1"/>
                </a:solidFill>
              </a:rPr>
              <a:t> </a:t>
            </a:r>
            <a:r>
              <a:rPr lang="en-US" sz="1100" i="1" dirty="0" err="1">
                <a:solidFill>
                  <a:schemeClr val="bg1"/>
                </a:solidFill>
              </a:rPr>
              <a:t>Duurzame</a:t>
            </a:r>
            <a:r>
              <a:rPr lang="en-US" sz="1100" i="1" dirty="0">
                <a:solidFill>
                  <a:schemeClr val="bg1"/>
                </a:solidFill>
              </a:rPr>
              <a:t> Mobiliteit. </a:t>
            </a:r>
            <a:r>
              <a:rPr lang="en-US" sz="1100" i="1" dirty="0" err="1">
                <a:solidFill>
                  <a:schemeClr val="bg1"/>
                </a:solidFill>
              </a:rPr>
              <a:t>Ufuc</a:t>
            </a:r>
            <a:r>
              <a:rPr lang="en-US" sz="1100" i="1" dirty="0">
                <a:solidFill>
                  <a:schemeClr val="bg1"/>
                </a:solidFill>
              </a:rPr>
              <a:t> </a:t>
            </a:r>
            <a:r>
              <a:rPr lang="en-US" sz="1100" i="1" dirty="0" err="1">
                <a:solidFill>
                  <a:schemeClr val="bg1"/>
                </a:solidFill>
              </a:rPr>
              <a:t>Kâhya</a:t>
            </a:r>
            <a:r>
              <a:rPr lang="en-US" sz="1100" i="1" dirty="0">
                <a:solidFill>
                  <a:schemeClr val="bg1"/>
                </a:solidFill>
              </a:rPr>
              <a:t>, ‘s-Hertogenbosch </a:t>
            </a:r>
            <a:endParaRPr lang="nl-NL" sz="1100" i="1" dirty="0">
              <a:solidFill>
                <a:schemeClr val="bg1"/>
              </a:solidFill>
            </a:endParaRPr>
          </a:p>
        </p:txBody>
      </p:sp>
      <p:pic>
        <p:nvPicPr>
          <p:cNvPr id="8" name="Tijdelijke aanduiding voor afbeelding 7" descr="Afbeelding met tekst, buiten, gebouw, zonsondergang&#10;&#10;Automatisch gegenereerde beschrijving">
            <a:extLst>
              <a:ext uri="{FF2B5EF4-FFF2-40B4-BE49-F238E27FC236}">
                <a16:creationId xmlns:a16="http://schemas.microsoft.com/office/drawing/2014/main" id="{0BA82A48-0E71-4641-9534-D4559F20EA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00" y="717"/>
            <a:ext cx="12193200" cy="6857283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56DDB33-4676-004B-A5B4-530BC3DE08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 rot="5400000">
            <a:off x="2672558" y="-2673274"/>
            <a:ext cx="6858000" cy="1220311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9702A23A-7956-4F97-9ABE-E42DF2A0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" y="5893663"/>
            <a:ext cx="11084877" cy="490400"/>
          </a:xfrm>
        </p:spPr>
        <p:txBody>
          <a:bodyPr>
            <a:no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HISTORISCHE TRENDS, </a:t>
            </a:r>
            <a:r>
              <a:rPr lang="nl-NL" sz="2800" dirty="0" err="1">
                <a:solidFill>
                  <a:schemeClr val="bg1"/>
                </a:solidFill>
              </a:rPr>
              <a:t>realtime</a:t>
            </a:r>
            <a:r>
              <a:rPr lang="nl-NL" sz="2800" dirty="0">
                <a:solidFill>
                  <a:schemeClr val="bg1"/>
                </a:solidFill>
              </a:rPr>
              <a:t> informatie &amp; toekomst SCENARIOS</a:t>
            </a:r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id="{7CCCDF51-DA69-4808-85D1-6D9F0EDBE2ED}"/>
              </a:ext>
            </a:extLst>
          </p:cNvPr>
          <p:cNvSpPr txBox="1">
            <a:spLocks/>
          </p:cNvSpPr>
          <p:nvPr/>
        </p:nvSpPr>
        <p:spPr>
          <a:xfrm>
            <a:off x="5937206" y="6589194"/>
            <a:ext cx="326114" cy="272003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54000" rtlCol="0" anchor="ctr">
            <a:normAutofit/>
          </a:bodyPr>
          <a:lstStyle>
            <a:defPPr>
              <a:defRPr lang="nl-NL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02C9A5-716F-45E6-800B-D4D02CE26F90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7591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D0217-E322-E841-A862-633C16F2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 inzichten versnellen voor iedereen 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34F92C-A891-8240-B8F7-5FDC37F23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1" y="2082799"/>
            <a:ext cx="5027270" cy="3614739"/>
          </a:xfrm>
        </p:spPr>
        <p:txBody>
          <a:bodyPr/>
          <a:lstStyle/>
          <a:p>
            <a:pPr lvl="7"/>
            <a:r>
              <a:rPr lang="nl-NL" dirty="0"/>
              <a:t>Vanuit </a:t>
            </a:r>
            <a:r>
              <a:rPr lang="nl-NL" dirty="0" err="1"/>
              <a:t>datagedreven</a:t>
            </a:r>
            <a:r>
              <a:rPr lang="nl-NL" dirty="0"/>
              <a:t> inzichten de dialoog tussen wegbeheerders, ondernemers en onderzoek versnellen:</a:t>
            </a:r>
          </a:p>
          <a:p>
            <a:r>
              <a:rPr lang="nl-NL" dirty="0"/>
              <a:t>combineren publieke en private data</a:t>
            </a:r>
          </a:p>
          <a:p>
            <a:r>
              <a:rPr lang="nl-NL" dirty="0"/>
              <a:t>inzichten en kennis toegankelijk voor hele logistiek</a:t>
            </a:r>
          </a:p>
          <a:p>
            <a:r>
              <a:rPr lang="nl-NL" dirty="0"/>
              <a:t>triple helix samenwerking en verrijking</a:t>
            </a:r>
          </a:p>
          <a:p>
            <a:r>
              <a:rPr lang="nl-NL" dirty="0"/>
              <a:t>borging up-to-date functionaliteit</a:t>
            </a:r>
          </a:p>
          <a:p>
            <a:r>
              <a:rPr lang="nl-NL" dirty="0"/>
              <a:t>open relatie met andere domeinen</a:t>
            </a:r>
          </a:p>
          <a:p>
            <a:r>
              <a:rPr lang="nl-NL" dirty="0"/>
              <a:t>aanvulling met private databronnen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054A43-EDCB-0247-8DBF-84583779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9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931A90F-9456-9445-A60C-34490FE7F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4032EA15-F5A2-8E43-971A-689E39945F5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5383213" cy="6364440"/>
          </a:xfrm>
        </p:spPr>
      </p:pic>
    </p:spTree>
    <p:extLst>
      <p:ext uri="{BB962C8B-B14F-4D97-AF65-F5344CB8AC3E}">
        <p14:creationId xmlns:p14="http://schemas.microsoft.com/office/powerpoint/2010/main" val="1408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CB">
  <a:themeElements>
    <a:clrScheme name="Aangepast 149">
      <a:dk1>
        <a:srgbClr val="231F20"/>
      </a:dk1>
      <a:lt1>
        <a:sysClr val="window" lastClr="FFFFFF"/>
      </a:lt1>
      <a:dk2>
        <a:srgbClr val="CD930F"/>
      </a:dk2>
      <a:lt2>
        <a:srgbClr val="FAC210"/>
      </a:lt2>
      <a:accent1>
        <a:srgbClr val="FFE100"/>
      </a:accent1>
      <a:accent2>
        <a:srgbClr val="C1D100"/>
      </a:accent2>
      <a:accent3>
        <a:srgbClr val="009FDD"/>
      </a:accent3>
      <a:accent4>
        <a:srgbClr val="009A96"/>
      </a:accent4>
      <a:accent5>
        <a:srgbClr val="7373B4"/>
      </a:accent5>
      <a:accent6>
        <a:srgbClr val="E4032C"/>
      </a:accent6>
      <a:hlink>
        <a:srgbClr val="F6A016"/>
      </a:hlink>
      <a:folHlink>
        <a:srgbClr val="231F20"/>
      </a:folHlink>
    </a:clrScheme>
    <a:fontScheme name="Aangepast 76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F97AEA6C1B7742A08A247E35D95500" ma:contentTypeVersion="2" ma:contentTypeDescription="Create a new document." ma:contentTypeScope="" ma:versionID="e1ddc25f27adf6f107b48950a8102f5c">
  <xsd:schema xmlns:xsd="http://www.w3.org/2001/XMLSchema" xmlns:xs="http://www.w3.org/2001/XMLSchema" xmlns:p="http://schemas.microsoft.com/office/2006/metadata/properties" xmlns:ns2="1ed881a5-6cba-4407-85e2-d6da4019bb7b" targetNamespace="http://schemas.microsoft.com/office/2006/metadata/properties" ma:root="true" ma:fieldsID="2dee6a18ee39e6929e716ba49bcddf32" ns2:_="">
    <xsd:import namespace="1ed881a5-6cba-4407-85e2-d6da4019bb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881a5-6cba-4407-85e2-d6da4019bb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B0F5CE-1610-4358-A622-EC735DD6700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A302E82-7083-4AA6-82A6-1D947E8328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EC52B-A6A6-47DA-B646-D5F1AA9521EC}"/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783</Words>
  <Application>Microsoft Office PowerPoint</Application>
  <PresentationFormat>Breedbeeld</PresentationFormat>
  <Paragraphs>119</Paragraphs>
  <Slides>14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Segoe UI Light</vt:lpstr>
      <vt:lpstr>LCB</vt:lpstr>
      <vt:lpstr>ATLAS  LEEFBARE STAD</vt:lpstr>
      <vt:lpstr> WEGWIJS IN DE WERELD VAN DE LOGISTIEK </vt:lpstr>
      <vt:lpstr>Today, tomorrow, together </vt:lpstr>
      <vt:lpstr>PowerPoint-presentatie</vt:lpstr>
      <vt:lpstr>Van data-delen tot datagedreven innovaties </vt:lpstr>
      <vt:lpstr>DATA-square Ontmoeten en kennisuitwisseling</vt:lpstr>
      <vt:lpstr>Slim ecosysteem  voor stake-holders </vt:lpstr>
      <vt:lpstr>HISTORISCHE TRENDS, realtime informatie &amp; toekomst SCENARIOS</vt:lpstr>
      <vt:lpstr>Samen inzichten versnellen voor iedereen </vt:lpstr>
      <vt:lpstr>HISTORISCHE TRENDS, realtime informatie &amp; toekomst SCENARIOS</vt:lpstr>
      <vt:lpstr>Onbegrensde mogelijkheden om beleid te verbeteren </vt:lpstr>
      <vt:lpstr>ECONOMISCHE BEREIKBAARHEID</vt:lpstr>
      <vt:lpstr>PARTNERS ATLAS LEEFBARE STAD</vt:lpstr>
      <vt:lpstr>Bedankt voor uw aandacht!  Wegwijs met Atlas Leefbare Stad  Hét hulpmiddel voor dialoog en kennisversnelling inzake verkeer en vervoer in de leefbare stad van morgen!  Kijk voor meer informatie op: lcb.nu/atlas  of mail naar atlas@lcb.nu </vt:lpstr>
    </vt:vector>
  </TitlesOfParts>
  <Manager>MADE BY PPTSOLUTIONS.NL</Manager>
  <Company>PPTSOLUTIONS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MADE BY PPTSOLUTIONS.NL</dc:title>
  <dc:subject>MADE BY PPTSOLUTIONS.NL</dc:subject>
  <dc:creator>Jelle de Korte</dc:creator>
  <cp:keywords>MADE BY PPTSOLUTIONS.NL</cp:keywords>
  <cp:lastModifiedBy>Kruijf, Joost de</cp:lastModifiedBy>
  <cp:revision>318</cp:revision>
  <dcterms:created xsi:type="dcterms:W3CDTF">2017-01-18T13:00:15Z</dcterms:created>
  <dcterms:modified xsi:type="dcterms:W3CDTF">2021-09-20T10:59:03Z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0x0101002CF97AEA6C1B7742A08A247E35D95500</vt:lpwstr>
  </property>
</Properties>
</file>