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47" r:id="rId5"/>
    <p:sldId id="437" r:id="rId6"/>
    <p:sldId id="471" r:id="rId7"/>
    <p:sldId id="473" r:id="rId8"/>
    <p:sldId id="47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BBAFB32-7942-C34E-8CAF-8B586063C957}">
          <p14:sldIdLst>
            <p14:sldId id="347"/>
            <p14:sldId id="437"/>
            <p14:sldId id="471"/>
            <p14:sldId id="473"/>
            <p14:sldId id="4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le de Korte" initials="JdK" lastIdx="2" clrIdx="0">
    <p:extLst>
      <p:ext uri="{19B8F6BF-5375-455C-9EA6-DF929625EA0E}">
        <p15:presenceInfo xmlns:p15="http://schemas.microsoft.com/office/powerpoint/2012/main" userId="S-1-5-21-2890558824-3927818043-3374662254-1152" providerId="AD"/>
      </p:ext>
    </p:extLst>
  </p:cmAuthor>
  <p:cmAuthor id="2" name="Bruchem, Antwan van" initials="BAv" lastIdx="11" clrIdx="1">
    <p:extLst>
      <p:ext uri="{19B8F6BF-5375-455C-9EA6-DF929625EA0E}">
        <p15:presenceInfo xmlns:p15="http://schemas.microsoft.com/office/powerpoint/2012/main" userId="S::bruchem.a@buas.nl::30be1fcf-9d84-4a70-b51a-6cba9df19ea3" providerId="AD"/>
      </p:ext>
    </p:extLst>
  </p:cmAuthor>
  <p:cmAuthor id="3" name="Tess Hoogenraad" initials="TH" lastIdx="12" clrIdx="2">
    <p:extLst>
      <p:ext uri="{19B8F6BF-5375-455C-9EA6-DF929625EA0E}">
        <p15:presenceInfo xmlns:p15="http://schemas.microsoft.com/office/powerpoint/2012/main" userId="S::Tess@pptsolutions.nl::ad89eacd-c4f1-458c-9024-2bde21ebb3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3B4"/>
    <a:srgbClr val="144075"/>
    <a:srgbClr val="F2661E"/>
    <a:srgbClr val="C62E23"/>
    <a:srgbClr val="B68508"/>
    <a:srgbClr val="E4022C"/>
    <a:srgbClr val="C1D004"/>
    <a:srgbClr val="009A96"/>
    <a:srgbClr val="009FDD"/>
    <a:srgbClr val="F6A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522" autoAdjust="0"/>
  </p:normalViewPr>
  <p:slideViewPr>
    <p:cSldViewPr snapToGrid="0" showGuides="1">
      <p:cViewPr varScale="1">
        <p:scale>
          <a:sx n="144" d="100"/>
          <a:sy n="144" d="100"/>
        </p:scale>
        <p:origin x="2344" y="192"/>
      </p:cViewPr>
      <p:guideLst/>
    </p:cSldViewPr>
  </p:slideViewPr>
  <p:outlineViewPr>
    <p:cViewPr>
      <p:scale>
        <a:sx n="75" d="100"/>
        <a:sy n="75" d="100"/>
      </p:scale>
      <p:origin x="0" y="-35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44" d="100"/>
          <a:sy n="144" d="100"/>
        </p:scale>
        <p:origin x="5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90FD16C-8895-420F-A8EA-49A46C0B97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00728C-ECC4-4B3A-8BFF-86F26773B0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EACA9-F0E6-4B7E-B44F-E42487D7D50E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BF263F-937E-45F8-8B87-C3897AF9CC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C4AB41-049A-45F6-8400-96B8E558F0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19E2-4BAC-4A20-AFDE-2A2DE3B6FB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E9904-312C-4E6F-8F31-48A38C65A6EC}" type="datetimeFigureOut">
              <a:rPr lang="nl-NL" smtClean="0"/>
              <a:t>16-09-2021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8A791-D8E8-4C23-A528-EAEB42DC4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3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2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PROGRAMMA</a:t>
            </a:r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       Inloop - ontvangst | 14:00 - 14:15 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       Welkom door </a:t>
            </a:r>
            <a:r>
              <a:rPr lang="nl-N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 Holland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 14:15 - 14:20 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       Plenair inhoudelijk deel met korte thema presentaties: 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Smart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Contracts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 </a:t>
            </a:r>
            <a:r>
              <a:rPr lang="nl-N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Jeroen </a:t>
            </a:r>
            <a:r>
              <a:rPr lang="nl-N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Perquin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 14:20 - 14:35  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AVS - </a:t>
            </a:r>
            <a:r>
              <a:rPr lang="nl-N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 Roozen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 14:35 - 14:50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Robotisering – nader te bepalen | 14:50 - 15:05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Digitale atlas - </a:t>
            </a:r>
            <a:r>
              <a:rPr lang="nl-N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Joost de </a:t>
            </a:r>
            <a:r>
              <a:rPr lang="nl-N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Kruijf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 15:05 - 15:20 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81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Onderlinge kennismaking via korte ronde tafel sessies (4 rondes van een kwartier met 5 minuten wisseltijd)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ronde 1 | 15:45 - 16:05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ronde 2 | 16:05 - 16:25 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ronde 3 | 16:25 - 16:45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ronde 4 | 16:45 - 17:05 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       Demo markt | 17:10 - 17:55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Smart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Contracts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demo door </a:t>
            </a:r>
            <a:r>
              <a:rPr lang="nl-N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2BSmart</a:t>
            </a:r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AVS - demo door </a:t>
            </a:r>
            <a:r>
              <a:rPr lang="nl-N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Enversed</a:t>
            </a:r>
            <a:r>
              <a:rPr lang="nl-N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Studio’s</a:t>
            </a:r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Robotisering – nader te bepalen 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Digitale Atlas - demo door </a:t>
            </a:r>
            <a:r>
              <a:rPr lang="nl-N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digitale atlas</a:t>
            </a:r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137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Korte plenaire afsluiting door </a:t>
            </a:r>
            <a:r>
              <a:rPr lang="nl-N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 Holland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 17:55 - 18:00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       Netwerk borrel | 18:00 - 19:00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30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>
            <a:extLst>
              <a:ext uri="{FF2B5EF4-FFF2-40B4-BE49-F238E27FC236}">
                <a16:creationId xmlns:a16="http://schemas.microsoft.com/office/drawing/2014/main" id="{6EA2D0A5-3CD1-435E-ADC6-AF610F64BFD3}"/>
              </a:ext>
            </a:extLst>
          </p:cNvPr>
          <p:cNvGrpSpPr/>
          <p:nvPr userDrawn="1"/>
        </p:nvGrpSpPr>
        <p:grpSpPr>
          <a:xfrm>
            <a:off x="-403895" y="-218142"/>
            <a:ext cx="13135208" cy="7435289"/>
            <a:chOff x="-403895" y="-218142"/>
            <a:chExt cx="13135208" cy="7435289"/>
          </a:xfrm>
        </p:grpSpPr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46445753-8AB7-456B-A834-549345F88264}"/>
                </a:ext>
              </a:extLst>
            </p:cNvPr>
            <p:cNvSpPr/>
            <p:nvPr userDrawn="1"/>
          </p:nvSpPr>
          <p:spPr>
            <a:xfrm>
              <a:off x="-104387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1D4C9525-13D5-43F9-A480-476EFCD509C6}"/>
                </a:ext>
              </a:extLst>
            </p:cNvPr>
            <p:cNvSpPr/>
            <p:nvPr/>
          </p:nvSpPr>
          <p:spPr>
            <a:xfrm>
              <a:off x="492756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B8B50C2F-97E4-460C-9EBE-A538BB562AA2}"/>
                </a:ext>
              </a:extLst>
            </p:cNvPr>
            <p:cNvSpPr/>
            <p:nvPr/>
          </p:nvSpPr>
          <p:spPr>
            <a:xfrm>
              <a:off x="1089900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0EC1303-ED6E-4F3E-A17E-5227203B624D}"/>
                </a:ext>
              </a:extLst>
            </p:cNvPr>
            <p:cNvSpPr/>
            <p:nvPr/>
          </p:nvSpPr>
          <p:spPr>
            <a:xfrm>
              <a:off x="1687044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928E5BFF-E7EE-4BAF-8019-EB3F030D2EFA}"/>
                </a:ext>
              </a:extLst>
            </p:cNvPr>
            <p:cNvSpPr/>
            <p:nvPr/>
          </p:nvSpPr>
          <p:spPr>
            <a:xfrm>
              <a:off x="2284188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1A584EBB-CC68-4007-8E7B-B1ABF9B4E36C}"/>
                </a:ext>
              </a:extLst>
            </p:cNvPr>
            <p:cNvSpPr/>
            <p:nvPr/>
          </p:nvSpPr>
          <p:spPr>
            <a:xfrm>
              <a:off x="2881333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02024C8A-E42D-4C9A-AD89-BC1C9BDA247D}"/>
                </a:ext>
              </a:extLst>
            </p:cNvPr>
            <p:cNvSpPr/>
            <p:nvPr/>
          </p:nvSpPr>
          <p:spPr>
            <a:xfrm>
              <a:off x="3478477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68A34B83-A25E-4AAE-B4D9-5E2CC4BF9033}"/>
                </a:ext>
              </a:extLst>
            </p:cNvPr>
            <p:cNvSpPr/>
            <p:nvPr/>
          </p:nvSpPr>
          <p:spPr>
            <a:xfrm>
              <a:off x="4075621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2A6C7389-435E-4C8B-968A-EF3F4683047A}"/>
                </a:ext>
              </a:extLst>
            </p:cNvPr>
            <p:cNvSpPr/>
            <p:nvPr/>
          </p:nvSpPr>
          <p:spPr>
            <a:xfrm>
              <a:off x="4672766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F7E1F26E-76C0-4ABD-89D4-71AD5A48008B}"/>
                </a:ext>
              </a:extLst>
            </p:cNvPr>
            <p:cNvSpPr/>
            <p:nvPr/>
          </p:nvSpPr>
          <p:spPr>
            <a:xfrm>
              <a:off x="5269910" y="-218140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9508 w 598080"/>
                <a:gd name="connsiteY2" fmla="*/ 688869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9508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9508" y="688869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531BBA6D-5F39-4AC4-8C0E-FB8FFBB46DF1}"/>
                </a:ext>
              </a:extLst>
            </p:cNvPr>
            <p:cNvSpPr/>
            <p:nvPr/>
          </p:nvSpPr>
          <p:spPr>
            <a:xfrm>
              <a:off x="5867990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F1D6E77E-65EF-43A4-848C-B120A46DA620}"/>
                </a:ext>
              </a:extLst>
            </p:cNvPr>
            <p:cNvSpPr/>
            <p:nvPr/>
          </p:nvSpPr>
          <p:spPr>
            <a:xfrm>
              <a:off x="6465134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D8848A56-9164-4B31-94A4-2862A6245C2B}"/>
                </a:ext>
              </a:extLst>
            </p:cNvPr>
            <p:cNvSpPr/>
            <p:nvPr/>
          </p:nvSpPr>
          <p:spPr>
            <a:xfrm>
              <a:off x="7062278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617580EC-D715-4015-B9DC-643425619698}"/>
                </a:ext>
              </a:extLst>
            </p:cNvPr>
            <p:cNvSpPr/>
            <p:nvPr/>
          </p:nvSpPr>
          <p:spPr>
            <a:xfrm>
              <a:off x="7659423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5 w 597144"/>
                <a:gd name="connsiteY3" fmla="*/ 516651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5" y="516651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CBE3173B-ADF2-40F1-A1A6-4FA67D6C81A5}"/>
                </a:ext>
              </a:extLst>
            </p:cNvPr>
            <p:cNvSpPr/>
            <p:nvPr userDrawn="1"/>
          </p:nvSpPr>
          <p:spPr>
            <a:xfrm>
              <a:off x="-403895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1044896B-0784-4D17-9498-96F3DA885475}"/>
                </a:ext>
              </a:extLst>
            </p:cNvPr>
            <p:cNvSpPr/>
            <p:nvPr userDrawn="1"/>
          </p:nvSpPr>
          <p:spPr>
            <a:xfrm>
              <a:off x="193248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20F3E71F-3AD4-49D0-BDFA-9EDE165FC898}"/>
                </a:ext>
              </a:extLst>
            </p:cNvPr>
            <p:cNvSpPr/>
            <p:nvPr/>
          </p:nvSpPr>
          <p:spPr>
            <a:xfrm>
              <a:off x="790392" y="303191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9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DF0B147D-5A33-4438-B980-515C908D9133}"/>
                </a:ext>
              </a:extLst>
            </p:cNvPr>
            <p:cNvSpPr/>
            <p:nvPr/>
          </p:nvSpPr>
          <p:spPr>
            <a:xfrm>
              <a:off x="1388472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B358E6A9-2E2B-4076-A13B-FA6441C09853}"/>
                </a:ext>
              </a:extLst>
            </p:cNvPr>
            <p:cNvSpPr/>
            <p:nvPr/>
          </p:nvSpPr>
          <p:spPr>
            <a:xfrm>
              <a:off x="1985616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612F1B33-8203-4CE4-9D8E-B35123B7141D}"/>
                </a:ext>
              </a:extLst>
            </p:cNvPr>
            <p:cNvSpPr/>
            <p:nvPr/>
          </p:nvSpPr>
          <p:spPr>
            <a:xfrm>
              <a:off x="2582761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C43C0A6-A03D-4918-8178-A3AFCBB24F0E}"/>
                </a:ext>
              </a:extLst>
            </p:cNvPr>
            <p:cNvSpPr/>
            <p:nvPr/>
          </p:nvSpPr>
          <p:spPr>
            <a:xfrm>
              <a:off x="3179905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9525B1FA-D1F1-4740-8DEA-3CBE86F16847}"/>
                </a:ext>
              </a:extLst>
            </p:cNvPr>
            <p:cNvSpPr/>
            <p:nvPr/>
          </p:nvSpPr>
          <p:spPr>
            <a:xfrm>
              <a:off x="3777049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417D2BEE-48EE-4F57-B586-D1FD74EF2733}"/>
                </a:ext>
              </a:extLst>
            </p:cNvPr>
            <p:cNvSpPr/>
            <p:nvPr/>
          </p:nvSpPr>
          <p:spPr>
            <a:xfrm>
              <a:off x="4374193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05AA5C0A-8513-4F47-8AEA-777854F48FBB}"/>
                </a:ext>
              </a:extLst>
            </p:cNvPr>
            <p:cNvSpPr/>
            <p:nvPr/>
          </p:nvSpPr>
          <p:spPr>
            <a:xfrm>
              <a:off x="4971338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FF4F1132-2022-4589-B174-E3CCF6622774}"/>
                </a:ext>
              </a:extLst>
            </p:cNvPr>
            <p:cNvSpPr/>
            <p:nvPr/>
          </p:nvSpPr>
          <p:spPr>
            <a:xfrm>
              <a:off x="5568482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BBF56B24-18F4-4E1D-A2CD-5F2031CAC882}"/>
                </a:ext>
              </a:extLst>
            </p:cNvPr>
            <p:cNvSpPr/>
            <p:nvPr/>
          </p:nvSpPr>
          <p:spPr>
            <a:xfrm>
              <a:off x="6165626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: vorm 50">
              <a:extLst>
                <a:ext uri="{FF2B5EF4-FFF2-40B4-BE49-F238E27FC236}">
                  <a16:creationId xmlns:a16="http://schemas.microsoft.com/office/drawing/2014/main" id="{679F1501-182D-43FF-80F2-913E190E9542}"/>
                </a:ext>
              </a:extLst>
            </p:cNvPr>
            <p:cNvSpPr/>
            <p:nvPr/>
          </p:nvSpPr>
          <p:spPr>
            <a:xfrm>
              <a:off x="6762770" y="303191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9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" name="Vrije vorm: vorm 51">
              <a:extLst>
                <a:ext uri="{FF2B5EF4-FFF2-40B4-BE49-F238E27FC236}">
                  <a16:creationId xmlns:a16="http://schemas.microsoft.com/office/drawing/2014/main" id="{24A636C0-9169-4B0F-8272-F515F369AE21}"/>
                </a:ext>
              </a:extLst>
            </p:cNvPr>
            <p:cNvSpPr/>
            <p:nvPr/>
          </p:nvSpPr>
          <p:spPr>
            <a:xfrm>
              <a:off x="7360851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3C4497CC-FEBB-4F44-B771-84B13F79ADDF}"/>
                </a:ext>
              </a:extLst>
            </p:cNvPr>
            <p:cNvSpPr/>
            <p:nvPr userDrawn="1"/>
          </p:nvSpPr>
          <p:spPr>
            <a:xfrm>
              <a:off x="-104387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7494AE00-9D57-44D8-83B5-56628C462BD8}"/>
                </a:ext>
              </a:extLst>
            </p:cNvPr>
            <p:cNvSpPr/>
            <p:nvPr/>
          </p:nvSpPr>
          <p:spPr>
            <a:xfrm>
              <a:off x="492756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ECCA4E0A-D2B8-414F-BF7F-D37A294FAE43}"/>
                </a:ext>
              </a:extLst>
            </p:cNvPr>
            <p:cNvSpPr/>
            <p:nvPr/>
          </p:nvSpPr>
          <p:spPr>
            <a:xfrm>
              <a:off x="1089900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B32ACA77-67DE-4669-86CF-DA0F8867E8B9}"/>
                </a:ext>
              </a:extLst>
            </p:cNvPr>
            <p:cNvSpPr/>
            <p:nvPr/>
          </p:nvSpPr>
          <p:spPr>
            <a:xfrm>
              <a:off x="1687044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15853925-2960-4C8E-AA7D-894CA71C5445}"/>
                </a:ext>
              </a:extLst>
            </p:cNvPr>
            <p:cNvSpPr/>
            <p:nvPr/>
          </p:nvSpPr>
          <p:spPr>
            <a:xfrm>
              <a:off x="2284188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AE40B489-C63E-4127-8961-D9EC638A8ECB}"/>
                </a:ext>
              </a:extLst>
            </p:cNvPr>
            <p:cNvSpPr/>
            <p:nvPr/>
          </p:nvSpPr>
          <p:spPr>
            <a:xfrm>
              <a:off x="2881333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28FBBF21-9833-4108-B12B-2D53BC11A49E}"/>
                </a:ext>
              </a:extLst>
            </p:cNvPr>
            <p:cNvSpPr/>
            <p:nvPr/>
          </p:nvSpPr>
          <p:spPr>
            <a:xfrm>
              <a:off x="3478477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5029827B-9077-4146-BFF5-A42C14A28396}"/>
                </a:ext>
              </a:extLst>
            </p:cNvPr>
            <p:cNvSpPr/>
            <p:nvPr/>
          </p:nvSpPr>
          <p:spPr>
            <a:xfrm>
              <a:off x="4075621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4D96295A-8F0A-4432-A75A-2AAD768CBB23}"/>
                </a:ext>
              </a:extLst>
            </p:cNvPr>
            <p:cNvSpPr/>
            <p:nvPr/>
          </p:nvSpPr>
          <p:spPr>
            <a:xfrm>
              <a:off x="4672766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2" name="Vrije vorm: vorm 61">
              <a:extLst>
                <a:ext uri="{FF2B5EF4-FFF2-40B4-BE49-F238E27FC236}">
                  <a16:creationId xmlns:a16="http://schemas.microsoft.com/office/drawing/2014/main" id="{08736C70-5FF3-4BFA-8FC2-76B1E089779C}"/>
                </a:ext>
              </a:extLst>
            </p:cNvPr>
            <p:cNvSpPr/>
            <p:nvPr/>
          </p:nvSpPr>
          <p:spPr>
            <a:xfrm>
              <a:off x="5269910" y="819842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9508 w 598080"/>
                <a:gd name="connsiteY2" fmla="*/ 688869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9508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9508" y="688869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3" name="Vrije vorm: vorm 62">
              <a:extLst>
                <a:ext uri="{FF2B5EF4-FFF2-40B4-BE49-F238E27FC236}">
                  <a16:creationId xmlns:a16="http://schemas.microsoft.com/office/drawing/2014/main" id="{AD45345C-CC28-4B4D-9E48-58F493186D0A}"/>
                </a:ext>
              </a:extLst>
            </p:cNvPr>
            <p:cNvSpPr/>
            <p:nvPr/>
          </p:nvSpPr>
          <p:spPr>
            <a:xfrm>
              <a:off x="5867990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4" name="Vrije vorm: vorm 63">
              <a:extLst>
                <a:ext uri="{FF2B5EF4-FFF2-40B4-BE49-F238E27FC236}">
                  <a16:creationId xmlns:a16="http://schemas.microsoft.com/office/drawing/2014/main" id="{B5D2242C-70CE-4C6C-BC30-BC5213A89919}"/>
                </a:ext>
              </a:extLst>
            </p:cNvPr>
            <p:cNvSpPr/>
            <p:nvPr/>
          </p:nvSpPr>
          <p:spPr>
            <a:xfrm>
              <a:off x="6465134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5" name="Vrije vorm: vorm 64">
              <a:extLst>
                <a:ext uri="{FF2B5EF4-FFF2-40B4-BE49-F238E27FC236}">
                  <a16:creationId xmlns:a16="http://schemas.microsoft.com/office/drawing/2014/main" id="{73D238EF-BBD2-4467-A24B-3C0EB5F5B6DC}"/>
                </a:ext>
              </a:extLst>
            </p:cNvPr>
            <p:cNvSpPr/>
            <p:nvPr/>
          </p:nvSpPr>
          <p:spPr>
            <a:xfrm>
              <a:off x="7062278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D3841B3E-89F4-4D7F-80F6-89A24CA8FAE8}"/>
                </a:ext>
              </a:extLst>
            </p:cNvPr>
            <p:cNvSpPr/>
            <p:nvPr/>
          </p:nvSpPr>
          <p:spPr>
            <a:xfrm>
              <a:off x="7659423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5 w 597144"/>
                <a:gd name="connsiteY3" fmla="*/ 516651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5" y="516651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7" name="Vrije vorm: vorm 66">
              <a:extLst>
                <a:ext uri="{FF2B5EF4-FFF2-40B4-BE49-F238E27FC236}">
                  <a16:creationId xmlns:a16="http://schemas.microsoft.com/office/drawing/2014/main" id="{1179CC27-2B9E-47AF-A2A2-A8FA52470458}"/>
                </a:ext>
              </a:extLst>
            </p:cNvPr>
            <p:cNvSpPr/>
            <p:nvPr userDrawn="1"/>
          </p:nvSpPr>
          <p:spPr>
            <a:xfrm>
              <a:off x="-403895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0BB7A64E-0AD1-4503-9C3F-5334F198849C}"/>
                </a:ext>
              </a:extLst>
            </p:cNvPr>
            <p:cNvSpPr/>
            <p:nvPr userDrawn="1"/>
          </p:nvSpPr>
          <p:spPr>
            <a:xfrm>
              <a:off x="193248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F3B5FAC3-1934-418D-B949-71D6D4CE19A5}"/>
                </a:ext>
              </a:extLst>
            </p:cNvPr>
            <p:cNvSpPr/>
            <p:nvPr/>
          </p:nvSpPr>
          <p:spPr>
            <a:xfrm>
              <a:off x="790392" y="1340237"/>
              <a:ext cx="598080" cy="689804"/>
            </a:xfrm>
            <a:custGeom>
              <a:avLst/>
              <a:gdLst>
                <a:gd name="connsiteX0" fmla="*/ 0 w 598080"/>
                <a:gd name="connsiteY0" fmla="*/ 172217 h 689804"/>
                <a:gd name="connsiteX1" fmla="*/ 0 w 598080"/>
                <a:gd name="connsiteY1" fmla="*/ 517588 h 689804"/>
                <a:gd name="connsiteX2" fmla="*/ 298572 w 598080"/>
                <a:gd name="connsiteY2" fmla="*/ 689805 h 689804"/>
                <a:gd name="connsiteX3" fmla="*/ 598080 w 598080"/>
                <a:gd name="connsiteY3" fmla="*/ 517588 h 689804"/>
                <a:gd name="connsiteX4" fmla="*/ 598080 w 598080"/>
                <a:gd name="connsiteY4" fmla="*/ 172217 h 689804"/>
                <a:gd name="connsiteX5" fmla="*/ 298572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8080" y="517588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4091B52A-8A16-476E-A382-3D518DC01D83}"/>
                </a:ext>
              </a:extLst>
            </p:cNvPr>
            <p:cNvSpPr/>
            <p:nvPr/>
          </p:nvSpPr>
          <p:spPr>
            <a:xfrm>
              <a:off x="1388472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28693643-0D1D-45B7-BBA3-2A4CC310AF36}"/>
                </a:ext>
              </a:extLst>
            </p:cNvPr>
            <p:cNvSpPr/>
            <p:nvPr/>
          </p:nvSpPr>
          <p:spPr>
            <a:xfrm>
              <a:off x="1985616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2" name="Vrije vorm: vorm 71">
              <a:extLst>
                <a:ext uri="{FF2B5EF4-FFF2-40B4-BE49-F238E27FC236}">
                  <a16:creationId xmlns:a16="http://schemas.microsoft.com/office/drawing/2014/main" id="{A8D6DA01-B7CB-4752-8AB2-1738ACB8C883}"/>
                </a:ext>
              </a:extLst>
            </p:cNvPr>
            <p:cNvSpPr/>
            <p:nvPr/>
          </p:nvSpPr>
          <p:spPr>
            <a:xfrm>
              <a:off x="2582761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3" name="Vrije vorm: vorm 72">
              <a:extLst>
                <a:ext uri="{FF2B5EF4-FFF2-40B4-BE49-F238E27FC236}">
                  <a16:creationId xmlns:a16="http://schemas.microsoft.com/office/drawing/2014/main" id="{71E9E8A2-5E0D-46AB-AD18-AC95160F2F82}"/>
                </a:ext>
              </a:extLst>
            </p:cNvPr>
            <p:cNvSpPr/>
            <p:nvPr/>
          </p:nvSpPr>
          <p:spPr>
            <a:xfrm>
              <a:off x="3179905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4" name="Vrije vorm: vorm 73">
              <a:extLst>
                <a:ext uri="{FF2B5EF4-FFF2-40B4-BE49-F238E27FC236}">
                  <a16:creationId xmlns:a16="http://schemas.microsoft.com/office/drawing/2014/main" id="{9540D2E2-2649-4318-B49E-4890DD18F0F2}"/>
                </a:ext>
              </a:extLst>
            </p:cNvPr>
            <p:cNvSpPr/>
            <p:nvPr/>
          </p:nvSpPr>
          <p:spPr>
            <a:xfrm>
              <a:off x="3777049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5" name="Vrije vorm: vorm 74">
              <a:extLst>
                <a:ext uri="{FF2B5EF4-FFF2-40B4-BE49-F238E27FC236}">
                  <a16:creationId xmlns:a16="http://schemas.microsoft.com/office/drawing/2014/main" id="{DA530B80-D690-4C4C-AEA1-5E205CE0CDD0}"/>
                </a:ext>
              </a:extLst>
            </p:cNvPr>
            <p:cNvSpPr/>
            <p:nvPr/>
          </p:nvSpPr>
          <p:spPr>
            <a:xfrm>
              <a:off x="4374193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5 w 597144"/>
                <a:gd name="connsiteY3" fmla="*/ 517588 h 689804"/>
                <a:gd name="connsiteX4" fmla="*/ 597145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5" y="517588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6" name="Vrije vorm: vorm 75">
              <a:extLst>
                <a:ext uri="{FF2B5EF4-FFF2-40B4-BE49-F238E27FC236}">
                  <a16:creationId xmlns:a16="http://schemas.microsoft.com/office/drawing/2014/main" id="{061B64CC-6271-4A3E-9F79-E244C884860E}"/>
                </a:ext>
              </a:extLst>
            </p:cNvPr>
            <p:cNvSpPr/>
            <p:nvPr/>
          </p:nvSpPr>
          <p:spPr>
            <a:xfrm>
              <a:off x="4971338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7" name="Vrije vorm: vorm 76">
              <a:extLst>
                <a:ext uri="{FF2B5EF4-FFF2-40B4-BE49-F238E27FC236}">
                  <a16:creationId xmlns:a16="http://schemas.microsoft.com/office/drawing/2014/main" id="{E5C0C1AC-8810-4C35-9BF1-BBFADD44818D}"/>
                </a:ext>
              </a:extLst>
            </p:cNvPr>
            <p:cNvSpPr/>
            <p:nvPr/>
          </p:nvSpPr>
          <p:spPr>
            <a:xfrm>
              <a:off x="5568482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8" name="Vrije vorm: vorm 77">
              <a:extLst>
                <a:ext uri="{FF2B5EF4-FFF2-40B4-BE49-F238E27FC236}">
                  <a16:creationId xmlns:a16="http://schemas.microsoft.com/office/drawing/2014/main" id="{852AF346-F2F4-4C1E-8D08-1BB42505FADC}"/>
                </a:ext>
              </a:extLst>
            </p:cNvPr>
            <p:cNvSpPr/>
            <p:nvPr/>
          </p:nvSpPr>
          <p:spPr>
            <a:xfrm>
              <a:off x="6165626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9" name="Vrije vorm: vorm 78">
              <a:extLst>
                <a:ext uri="{FF2B5EF4-FFF2-40B4-BE49-F238E27FC236}">
                  <a16:creationId xmlns:a16="http://schemas.microsoft.com/office/drawing/2014/main" id="{F700EFBF-485A-43A2-A2D4-5E7D477EFF75}"/>
                </a:ext>
              </a:extLst>
            </p:cNvPr>
            <p:cNvSpPr/>
            <p:nvPr/>
          </p:nvSpPr>
          <p:spPr>
            <a:xfrm>
              <a:off x="6762770" y="1340237"/>
              <a:ext cx="598080" cy="689804"/>
            </a:xfrm>
            <a:custGeom>
              <a:avLst/>
              <a:gdLst>
                <a:gd name="connsiteX0" fmla="*/ 0 w 598080"/>
                <a:gd name="connsiteY0" fmla="*/ 172217 h 689804"/>
                <a:gd name="connsiteX1" fmla="*/ 0 w 598080"/>
                <a:gd name="connsiteY1" fmla="*/ 517588 h 689804"/>
                <a:gd name="connsiteX2" fmla="*/ 298572 w 598080"/>
                <a:gd name="connsiteY2" fmla="*/ 689805 h 689804"/>
                <a:gd name="connsiteX3" fmla="*/ 598080 w 598080"/>
                <a:gd name="connsiteY3" fmla="*/ 517588 h 689804"/>
                <a:gd name="connsiteX4" fmla="*/ 598080 w 598080"/>
                <a:gd name="connsiteY4" fmla="*/ 172217 h 689804"/>
                <a:gd name="connsiteX5" fmla="*/ 298572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8080" y="517588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726FEE3-BF04-4425-BFEA-CAE427924AEC}"/>
                </a:ext>
              </a:extLst>
            </p:cNvPr>
            <p:cNvSpPr/>
            <p:nvPr/>
          </p:nvSpPr>
          <p:spPr>
            <a:xfrm>
              <a:off x="7360851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A91F6910-BF89-401D-9F12-BBFE72D777BA}"/>
                </a:ext>
              </a:extLst>
            </p:cNvPr>
            <p:cNvSpPr/>
            <p:nvPr userDrawn="1"/>
          </p:nvSpPr>
          <p:spPr>
            <a:xfrm>
              <a:off x="-104387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A41DFB3-7CC3-4725-BD06-D68C9D59AEAB}"/>
                </a:ext>
              </a:extLst>
            </p:cNvPr>
            <p:cNvSpPr/>
            <p:nvPr/>
          </p:nvSpPr>
          <p:spPr>
            <a:xfrm>
              <a:off x="492756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871C2C2B-C895-48B8-8441-018B83E766D0}"/>
                </a:ext>
              </a:extLst>
            </p:cNvPr>
            <p:cNvSpPr/>
            <p:nvPr/>
          </p:nvSpPr>
          <p:spPr>
            <a:xfrm>
              <a:off x="1089900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0CA3D3CB-3871-411A-B35E-26DD13A4D2A1}"/>
                </a:ext>
              </a:extLst>
            </p:cNvPr>
            <p:cNvSpPr/>
            <p:nvPr/>
          </p:nvSpPr>
          <p:spPr>
            <a:xfrm>
              <a:off x="1687044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4C4F1E1A-49F5-455E-A1BB-0D57CA2462F6}"/>
                </a:ext>
              </a:extLst>
            </p:cNvPr>
            <p:cNvSpPr/>
            <p:nvPr/>
          </p:nvSpPr>
          <p:spPr>
            <a:xfrm>
              <a:off x="2284188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6" name="Vrije vorm: vorm 85">
              <a:extLst>
                <a:ext uri="{FF2B5EF4-FFF2-40B4-BE49-F238E27FC236}">
                  <a16:creationId xmlns:a16="http://schemas.microsoft.com/office/drawing/2014/main" id="{C6174C67-B25A-45EF-A5A4-36F1F525C8FB}"/>
                </a:ext>
              </a:extLst>
            </p:cNvPr>
            <p:cNvSpPr/>
            <p:nvPr/>
          </p:nvSpPr>
          <p:spPr>
            <a:xfrm>
              <a:off x="2881333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62B1E8D9-6905-4AD9-B029-8672F5DDCC23}"/>
                </a:ext>
              </a:extLst>
            </p:cNvPr>
            <p:cNvSpPr/>
            <p:nvPr/>
          </p:nvSpPr>
          <p:spPr>
            <a:xfrm>
              <a:off x="3478477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B12B9125-EA7D-4364-886D-DFF4D772F7E3}"/>
                </a:ext>
              </a:extLst>
            </p:cNvPr>
            <p:cNvSpPr/>
            <p:nvPr/>
          </p:nvSpPr>
          <p:spPr>
            <a:xfrm>
              <a:off x="4075621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9" name="Vrije vorm: vorm 88">
              <a:extLst>
                <a:ext uri="{FF2B5EF4-FFF2-40B4-BE49-F238E27FC236}">
                  <a16:creationId xmlns:a16="http://schemas.microsoft.com/office/drawing/2014/main" id="{B68A1B65-B9B7-4215-86A7-5A58685CE2F7}"/>
                </a:ext>
              </a:extLst>
            </p:cNvPr>
            <p:cNvSpPr/>
            <p:nvPr/>
          </p:nvSpPr>
          <p:spPr>
            <a:xfrm>
              <a:off x="4672766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0" name="Vrije vorm: vorm 89">
              <a:extLst>
                <a:ext uri="{FF2B5EF4-FFF2-40B4-BE49-F238E27FC236}">
                  <a16:creationId xmlns:a16="http://schemas.microsoft.com/office/drawing/2014/main" id="{2C1827A1-3E11-4023-8DA3-38D949DAB964}"/>
                </a:ext>
              </a:extLst>
            </p:cNvPr>
            <p:cNvSpPr/>
            <p:nvPr/>
          </p:nvSpPr>
          <p:spPr>
            <a:xfrm>
              <a:off x="5269910" y="1856889"/>
              <a:ext cx="598080" cy="689804"/>
            </a:xfrm>
            <a:custGeom>
              <a:avLst/>
              <a:gdLst>
                <a:gd name="connsiteX0" fmla="*/ 0 w 598080"/>
                <a:gd name="connsiteY0" fmla="*/ 172217 h 689804"/>
                <a:gd name="connsiteX1" fmla="*/ 0 w 598080"/>
                <a:gd name="connsiteY1" fmla="*/ 517587 h 689804"/>
                <a:gd name="connsiteX2" fmla="*/ 299508 w 598080"/>
                <a:gd name="connsiteY2" fmla="*/ 689804 h 689804"/>
                <a:gd name="connsiteX3" fmla="*/ 598080 w 598080"/>
                <a:gd name="connsiteY3" fmla="*/ 517587 h 689804"/>
                <a:gd name="connsiteX4" fmla="*/ 598080 w 598080"/>
                <a:gd name="connsiteY4" fmla="*/ 172217 h 689804"/>
                <a:gd name="connsiteX5" fmla="*/ 299508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2217"/>
                  </a:moveTo>
                  <a:lnTo>
                    <a:pt x="0" y="517587"/>
                  </a:lnTo>
                  <a:lnTo>
                    <a:pt x="299508" y="689804"/>
                  </a:lnTo>
                  <a:lnTo>
                    <a:pt x="598080" y="517587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1" name="Vrije vorm: vorm 90">
              <a:extLst>
                <a:ext uri="{FF2B5EF4-FFF2-40B4-BE49-F238E27FC236}">
                  <a16:creationId xmlns:a16="http://schemas.microsoft.com/office/drawing/2014/main" id="{68E337E1-70F2-417D-A226-9143D55AB922}"/>
                </a:ext>
              </a:extLst>
            </p:cNvPr>
            <p:cNvSpPr/>
            <p:nvPr/>
          </p:nvSpPr>
          <p:spPr>
            <a:xfrm>
              <a:off x="5867990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2" name="Vrije vorm: vorm 91">
              <a:extLst>
                <a:ext uri="{FF2B5EF4-FFF2-40B4-BE49-F238E27FC236}">
                  <a16:creationId xmlns:a16="http://schemas.microsoft.com/office/drawing/2014/main" id="{2FA49DA8-3ACF-4068-80AE-DA3B59C6E8F9}"/>
                </a:ext>
              </a:extLst>
            </p:cNvPr>
            <p:cNvSpPr/>
            <p:nvPr/>
          </p:nvSpPr>
          <p:spPr>
            <a:xfrm>
              <a:off x="6465134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3C49F209-2F89-4524-BF27-B76582E575FE}"/>
                </a:ext>
              </a:extLst>
            </p:cNvPr>
            <p:cNvSpPr/>
            <p:nvPr userDrawn="1"/>
          </p:nvSpPr>
          <p:spPr>
            <a:xfrm>
              <a:off x="-403895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D44858AB-BCEC-48A3-8C22-14C6B28504C1}"/>
                </a:ext>
              </a:extLst>
            </p:cNvPr>
            <p:cNvSpPr/>
            <p:nvPr userDrawn="1"/>
          </p:nvSpPr>
          <p:spPr>
            <a:xfrm>
              <a:off x="193248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3F7B707C-7DDE-4773-BE0D-A38B7866FAC2}"/>
                </a:ext>
              </a:extLst>
            </p:cNvPr>
            <p:cNvSpPr/>
            <p:nvPr/>
          </p:nvSpPr>
          <p:spPr>
            <a:xfrm>
              <a:off x="790392" y="2378220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9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03F10C57-0703-4716-A3E0-068258D41AA6}"/>
                </a:ext>
              </a:extLst>
            </p:cNvPr>
            <p:cNvSpPr/>
            <p:nvPr/>
          </p:nvSpPr>
          <p:spPr>
            <a:xfrm>
              <a:off x="1388472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3547DD7E-1F85-46FD-BE42-986FE3D5F05D}"/>
                </a:ext>
              </a:extLst>
            </p:cNvPr>
            <p:cNvSpPr/>
            <p:nvPr/>
          </p:nvSpPr>
          <p:spPr>
            <a:xfrm>
              <a:off x="1985616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8" name="Vrije vorm: vorm 97">
              <a:extLst>
                <a:ext uri="{FF2B5EF4-FFF2-40B4-BE49-F238E27FC236}">
                  <a16:creationId xmlns:a16="http://schemas.microsoft.com/office/drawing/2014/main" id="{F0C1DFAA-6ED3-45D7-B48D-803CC1F1893A}"/>
                </a:ext>
              </a:extLst>
            </p:cNvPr>
            <p:cNvSpPr/>
            <p:nvPr/>
          </p:nvSpPr>
          <p:spPr>
            <a:xfrm>
              <a:off x="2582761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9" name="Vrije vorm: vorm 98">
              <a:extLst>
                <a:ext uri="{FF2B5EF4-FFF2-40B4-BE49-F238E27FC236}">
                  <a16:creationId xmlns:a16="http://schemas.microsoft.com/office/drawing/2014/main" id="{03DC9D3D-1456-4014-8D34-C98752B2DF21}"/>
                </a:ext>
              </a:extLst>
            </p:cNvPr>
            <p:cNvSpPr/>
            <p:nvPr/>
          </p:nvSpPr>
          <p:spPr>
            <a:xfrm>
              <a:off x="3179905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0" name="Vrije vorm: vorm 99">
              <a:extLst>
                <a:ext uri="{FF2B5EF4-FFF2-40B4-BE49-F238E27FC236}">
                  <a16:creationId xmlns:a16="http://schemas.microsoft.com/office/drawing/2014/main" id="{7C820A7C-D296-49D6-8F69-7E3369122BE0}"/>
                </a:ext>
              </a:extLst>
            </p:cNvPr>
            <p:cNvSpPr/>
            <p:nvPr/>
          </p:nvSpPr>
          <p:spPr>
            <a:xfrm>
              <a:off x="3777049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1" name="Vrije vorm: vorm 100">
              <a:extLst>
                <a:ext uri="{FF2B5EF4-FFF2-40B4-BE49-F238E27FC236}">
                  <a16:creationId xmlns:a16="http://schemas.microsoft.com/office/drawing/2014/main" id="{34053A8F-B271-4A2D-9C3C-01F366F4F034}"/>
                </a:ext>
              </a:extLst>
            </p:cNvPr>
            <p:cNvSpPr/>
            <p:nvPr/>
          </p:nvSpPr>
          <p:spPr>
            <a:xfrm>
              <a:off x="4374193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2" name="Vrije vorm: vorm 101">
              <a:extLst>
                <a:ext uri="{FF2B5EF4-FFF2-40B4-BE49-F238E27FC236}">
                  <a16:creationId xmlns:a16="http://schemas.microsoft.com/office/drawing/2014/main" id="{167A9C6E-DC8B-41A6-8FED-25CBBD66ADD8}"/>
                </a:ext>
              </a:extLst>
            </p:cNvPr>
            <p:cNvSpPr/>
            <p:nvPr/>
          </p:nvSpPr>
          <p:spPr>
            <a:xfrm>
              <a:off x="4971338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3" name="Vrije vorm: vorm 102">
              <a:extLst>
                <a:ext uri="{FF2B5EF4-FFF2-40B4-BE49-F238E27FC236}">
                  <a16:creationId xmlns:a16="http://schemas.microsoft.com/office/drawing/2014/main" id="{87628185-4C76-4CA6-9D0B-430545400EF9}"/>
                </a:ext>
              </a:extLst>
            </p:cNvPr>
            <p:cNvSpPr/>
            <p:nvPr/>
          </p:nvSpPr>
          <p:spPr>
            <a:xfrm>
              <a:off x="5568482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4" name="Vrije vorm: vorm 103">
              <a:extLst>
                <a:ext uri="{FF2B5EF4-FFF2-40B4-BE49-F238E27FC236}">
                  <a16:creationId xmlns:a16="http://schemas.microsoft.com/office/drawing/2014/main" id="{AB507C66-1946-454F-94C1-A4F12B2E07C2}"/>
                </a:ext>
              </a:extLst>
            </p:cNvPr>
            <p:cNvSpPr/>
            <p:nvPr/>
          </p:nvSpPr>
          <p:spPr>
            <a:xfrm>
              <a:off x="6165626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5" name="Vrije vorm: vorm 104">
              <a:extLst>
                <a:ext uri="{FF2B5EF4-FFF2-40B4-BE49-F238E27FC236}">
                  <a16:creationId xmlns:a16="http://schemas.microsoft.com/office/drawing/2014/main" id="{A6FEFD80-393C-4DEF-AC6F-B39DB1A28375}"/>
                </a:ext>
              </a:extLst>
            </p:cNvPr>
            <p:cNvSpPr/>
            <p:nvPr userDrawn="1"/>
          </p:nvSpPr>
          <p:spPr>
            <a:xfrm>
              <a:off x="-104387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75D3B1E1-085F-4DC3-9134-90B1BECA0B58}"/>
                </a:ext>
              </a:extLst>
            </p:cNvPr>
            <p:cNvSpPr/>
            <p:nvPr/>
          </p:nvSpPr>
          <p:spPr>
            <a:xfrm>
              <a:off x="492756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75C50AC2-F96E-4B6C-872C-814EA9CCAF1A}"/>
                </a:ext>
              </a:extLst>
            </p:cNvPr>
            <p:cNvSpPr/>
            <p:nvPr/>
          </p:nvSpPr>
          <p:spPr>
            <a:xfrm>
              <a:off x="1089900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5B8493AD-C262-4A0C-B953-9FD0DAF698A8}"/>
                </a:ext>
              </a:extLst>
            </p:cNvPr>
            <p:cNvSpPr/>
            <p:nvPr/>
          </p:nvSpPr>
          <p:spPr>
            <a:xfrm>
              <a:off x="1687044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F8EA4827-5F5A-4CEF-A144-C2649A48AEB2}"/>
                </a:ext>
              </a:extLst>
            </p:cNvPr>
            <p:cNvSpPr/>
            <p:nvPr/>
          </p:nvSpPr>
          <p:spPr>
            <a:xfrm>
              <a:off x="2284188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4711EB49-AD2F-451E-89B4-5EB0C4484F6A}"/>
                </a:ext>
              </a:extLst>
            </p:cNvPr>
            <p:cNvSpPr/>
            <p:nvPr/>
          </p:nvSpPr>
          <p:spPr>
            <a:xfrm>
              <a:off x="2881333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EFF79FA-DC15-4D67-9BFC-751306C91DD4}"/>
                </a:ext>
              </a:extLst>
            </p:cNvPr>
            <p:cNvSpPr/>
            <p:nvPr/>
          </p:nvSpPr>
          <p:spPr>
            <a:xfrm>
              <a:off x="3478477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2" name="Vrije vorm: vorm 111">
              <a:extLst>
                <a:ext uri="{FF2B5EF4-FFF2-40B4-BE49-F238E27FC236}">
                  <a16:creationId xmlns:a16="http://schemas.microsoft.com/office/drawing/2014/main" id="{8BBE770B-72F7-4FDA-8304-D8EEFD48E19D}"/>
                </a:ext>
              </a:extLst>
            </p:cNvPr>
            <p:cNvSpPr/>
            <p:nvPr/>
          </p:nvSpPr>
          <p:spPr>
            <a:xfrm>
              <a:off x="4075621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3" name="Vrije vorm: vorm 112">
              <a:extLst>
                <a:ext uri="{FF2B5EF4-FFF2-40B4-BE49-F238E27FC236}">
                  <a16:creationId xmlns:a16="http://schemas.microsoft.com/office/drawing/2014/main" id="{B20B1574-D2E9-4D16-8E31-F6964CC3F104}"/>
                </a:ext>
              </a:extLst>
            </p:cNvPr>
            <p:cNvSpPr/>
            <p:nvPr/>
          </p:nvSpPr>
          <p:spPr>
            <a:xfrm>
              <a:off x="4672766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4" name="Vrije vorm: vorm 113">
              <a:extLst>
                <a:ext uri="{FF2B5EF4-FFF2-40B4-BE49-F238E27FC236}">
                  <a16:creationId xmlns:a16="http://schemas.microsoft.com/office/drawing/2014/main" id="{74224EBE-C08F-462D-9D4C-C3087B70F3F2}"/>
                </a:ext>
              </a:extLst>
            </p:cNvPr>
            <p:cNvSpPr/>
            <p:nvPr/>
          </p:nvSpPr>
          <p:spPr>
            <a:xfrm>
              <a:off x="5269910" y="2894872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9508 w 598080"/>
                <a:gd name="connsiteY2" fmla="*/ 688869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9508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9508" y="688869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71928F44-E671-4656-B428-97F640687AEF}"/>
                </a:ext>
              </a:extLst>
            </p:cNvPr>
            <p:cNvSpPr/>
            <p:nvPr/>
          </p:nvSpPr>
          <p:spPr>
            <a:xfrm>
              <a:off x="5867990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6" name="Vrije vorm: vorm 115">
              <a:extLst>
                <a:ext uri="{FF2B5EF4-FFF2-40B4-BE49-F238E27FC236}">
                  <a16:creationId xmlns:a16="http://schemas.microsoft.com/office/drawing/2014/main" id="{122A16DD-5D96-4DD6-B17F-3D93E5A76960}"/>
                </a:ext>
              </a:extLst>
            </p:cNvPr>
            <p:cNvSpPr/>
            <p:nvPr userDrawn="1"/>
          </p:nvSpPr>
          <p:spPr>
            <a:xfrm>
              <a:off x="-403895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7" name="Vrije vorm: vorm 116">
              <a:extLst>
                <a:ext uri="{FF2B5EF4-FFF2-40B4-BE49-F238E27FC236}">
                  <a16:creationId xmlns:a16="http://schemas.microsoft.com/office/drawing/2014/main" id="{D0BC8020-1DED-4CA0-8980-FF4985BB18AE}"/>
                </a:ext>
              </a:extLst>
            </p:cNvPr>
            <p:cNvSpPr/>
            <p:nvPr userDrawn="1"/>
          </p:nvSpPr>
          <p:spPr>
            <a:xfrm>
              <a:off x="193248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8" name="Vrije vorm: vorm 117">
              <a:extLst>
                <a:ext uri="{FF2B5EF4-FFF2-40B4-BE49-F238E27FC236}">
                  <a16:creationId xmlns:a16="http://schemas.microsoft.com/office/drawing/2014/main" id="{81027312-8276-4D9B-B460-0877F3D4E211}"/>
                </a:ext>
              </a:extLst>
            </p:cNvPr>
            <p:cNvSpPr/>
            <p:nvPr/>
          </p:nvSpPr>
          <p:spPr>
            <a:xfrm>
              <a:off x="790392" y="3416203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8572 w 598080"/>
                <a:gd name="connsiteY2" fmla="*/ 688868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9" name="Vrije vorm: vorm 118">
              <a:extLst>
                <a:ext uri="{FF2B5EF4-FFF2-40B4-BE49-F238E27FC236}">
                  <a16:creationId xmlns:a16="http://schemas.microsoft.com/office/drawing/2014/main" id="{FDCD8894-8A6C-4646-B829-FF0F3B712844}"/>
                </a:ext>
              </a:extLst>
            </p:cNvPr>
            <p:cNvSpPr/>
            <p:nvPr/>
          </p:nvSpPr>
          <p:spPr>
            <a:xfrm>
              <a:off x="1388472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E77BCBA0-7BBF-4983-98B4-A3150805498B}"/>
                </a:ext>
              </a:extLst>
            </p:cNvPr>
            <p:cNvSpPr/>
            <p:nvPr/>
          </p:nvSpPr>
          <p:spPr>
            <a:xfrm>
              <a:off x="1985616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C8591863-CD3F-471E-A822-21D0331AB27D}"/>
                </a:ext>
              </a:extLst>
            </p:cNvPr>
            <p:cNvSpPr/>
            <p:nvPr/>
          </p:nvSpPr>
          <p:spPr>
            <a:xfrm>
              <a:off x="2582761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B8FCF337-A9D4-4AE3-8EDC-E46C62B2C84B}"/>
                </a:ext>
              </a:extLst>
            </p:cNvPr>
            <p:cNvSpPr/>
            <p:nvPr/>
          </p:nvSpPr>
          <p:spPr>
            <a:xfrm>
              <a:off x="3179905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4F30FFD2-D36B-4E27-B569-825DFA272525}"/>
                </a:ext>
              </a:extLst>
            </p:cNvPr>
            <p:cNvSpPr/>
            <p:nvPr/>
          </p:nvSpPr>
          <p:spPr>
            <a:xfrm>
              <a:off x="3777049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4" name="Vrije vorm: vorm 123">
              <a:extLst>
                <a:ext uri="{FF2B5EF4-FFF2-40B4-BE49-F238E27FC236}">
                  <a16:creationId xmlns:a16="http://schemas.microsoft.com/office/drawing/2014/main" id="{AC802505-CB65-482D-B925-041D9ADFD3A1}"/>
                </a:ext>
              </a:extLst>
            </p:cNvPr>
            <p:cNvSpPr/>
            <p:nvPr/>
          </p:nvSpPr>
          <p:spPr>
            <a:xfrm>
              <a:off x="4374193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5 w 597144"/>
                <a:gd name="connsiteY3" fmla="*/ 516651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5" y="516651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5" name="Vrije vorm: vorm 124">
              <a:extLst>
                <a:ext uri="{FF2B5EF4-FFF2-40B4-BE49-F238E27FC236}">
                  <a16:creationId xmlns:a16="http://schemas.microsoft.com/office/drawing/2014/main" id="{297F0F36-B5AD-40E8-A4FB-BA6372F9F2BB}"/>
                </a:ext>
              </a:extLst>
            </p:cNvPr>
            <p:cNvSpPr/>
            <p:nvPr/>
          </p:nvSpPr>
          <p:spPr>
            <a:xfrm>
              <a:off x="4971338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6" name="Vrije vorm: vorm 125">
              <a:extLst>
                <a:ext uri="{FF2B5EF4-FFF2-40B4-BE49-F238E27FC236}">
                  <a16:creationId xmlns:a16="http://schemas.microsoft.com/office/drawing/2014/main" id="{10F5676C-5A8D-45DB-BA84-85DF29E6D7D7}"/>
                </a:ext>
              </a:extLst>
            </p:cNvPr>
            <p:cNvSpPr/>
            <p:nvPr/>
          </p:nvSpPr>
          <p:spPr>
            <a:xfrm>
              <a:off x="5568482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7" name="Vrije vorm: vorm 126">
              <a:extLst>
                <a:ext uri="{FF2B5EF4-FFF2-40B4-BE49-F238E27FC236}">
                  <a16:creationId xmlns:a16="http://schemas.microsoft.com/office/drawing/2014/main" id="{8E404E10-FDEB-43AD-921C-0CD627470FC3}"/>
                </a:ext>
              </a:extLst>
            </p:cNvPr>
            <p:cNvSpPr/>
            <p:nvPr/>
          </p:nvSpPr>
          <p:spPr>
            <a:xfrm>
              <a:off x="6165626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8" name="Vrije vorm: vorm 127">
              <a:extLst>
                <a:ext uri="{FF2B5EF4-FFF2-40B4-BE49-F238E27FC236}">
                  <a16:creationId xmlns:a16="http://schemas.microsoft.com/office/drawing/2014/main" id="{D851F741-73A4-4D7E-BA96-0B7A209C672D}"/>
                </a:ext>
              </a:extLst>
            </p:cNvPr>
            <p:cNvSpPr/>
            <p:nvPr userDrawn="1"/>
          </p:nvSpPr>
          <p:spPr>
            <a:xfrm>
              <a:off x="-104387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9" name="Vrije vorm: vorm 128">
              <a:extLst>
                <a:ext uri="{FF2B5EF4-FFF2-40B4-BE49-F238E27FC236}">
                  <a16:creationId xmlns:a16="http://schemas.microsoft.com/office/drawing/2014/main" id="{F4494DE0-8ACB-47E5-AD3A-C7706F16FB58}"/>
                </a:ext>
              </a:extLst>
            </p:cNvPr>
            <p:cNvSpPr/>
            <p:nvPr/>
          </p:nvSpPr>
          <p:spPr>
            <a:xfrm>
              <a:off x="492756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0" name="Vrije vorm: vorm 129">
              <a:extLst>
                <a:ext uri="{FF2B5EF4-FFF2-40B4-BE49-F238E27FC236}">
                  <a16:creationId xmlns:a16="http://schemas.microsoft.com/office/drawing/2014/main" id="{29320A40-DC87-47AA-8D0C-EEAFBD89001E}"/>
                </a:ext>
              </a:extLst>
            </p:cNvPr>
            <p:cNvSpPr/>
            <p:nvPr/>
          </p:nvSpPr>
          <p:spPr>
            <a:xfrm>
              <a:off x="1089900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1" name="Vrije vorm: vorm 130">
              <a:extLst>
                <a:ext uri="{FF2B5EF4-FFF2-40B4-BE49-F238E27FC236}">
                  <a16:creationId xmlns:a16="http://schemas.microsoft.com/office/drawing/2014/main" id="{EBD07F88-CB66-45F1-BA48-DF438BAB118B}"/>
                </a:ext>
              </a:extLst>
            </p:cNvPr>
            <p:cNvSpPr/>
            <p:nvPr/>
          </p:nvSpPr>
          <p:spPr>
            <a:xfrm>
              <a:off x="1687044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59D12891-7B6F-46B4-B517-FC22ED308F5B}"/>
                </a:ext>
              </a:extLst>
            </p:cNvPr>
            <p:cNvSpPr/>
            <p:nvPr/>
          </p:nvSpPr>
          <p:spPr>
            <a:xfrm>
              <a:off x="2284188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CFF719A6-B0A7-47FD-B9A4-9D750027F7C5}"/>
                </a:ext>
              </a:extLst>
            </p:cNvPr>
            <p:cNvSpPr/>
            <p:nvPr/>
          </p:nvSpPr>
          <p:spPr>
            <a:xfrm>
              <a:off x="2881333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13F0EEDF-ACB8-49D8-A8A9-CD6F43C64FD1}"/>
                </a:ext>
              </a:extLst>
            </p:cNvPr>
            <p:cNvSpPr/>
            <p:nvPr/>
          </p:nvSpPr>
          <p:spPr>
            <a:xfrm>
              <a:off x="3478477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5F980E77-D395-432C-8EC0-B923DFA877B9}"/>
                </a:ext>
              </a:extLst>
            </p:cNvPr>
            <p:cNvSpPr/>
            <p:nvPr/>
          </p:nvSpPr>
          <p:spPr>
            <a:xfrm>
              <a:off x="4075621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371A70E1-46D5-46AA-A12F-1192AE790004}"/>
                </a:ext>
              </a:extLst>
            </p:cNvPr>
            <p:cNvSpPr/>
            <p:nvPr/>
          </p:nvSpPr>
          <p:spPr>
            <a:xfrm>
              <a:off x="4672766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D2C3AB78-1B0A-41D0-B5F1-F6BF8E10196F}"/>
                </a:ext>
              </a:extLst>
            </p:cNvPr>
            <p:cNvSpPr/>
            <p:nvPr/>
          </p:nvSpPr>
          <p:spPr>
            <a:xfrm>
              <a:off x="5269910" y="3931918"/>
              <a:ext cx="598080" cy="689804"/>
            </a:xfrm>
            <a:custGeom>
              <a:avLst/>
              <a:gdLst>
                <a:gd name="connsiteX0" fmla="*/ 0 w 598080"/>
                <a:gd name="connsiteY0" fmla="*/ 172217 h 689804"/>
                <a:gd name="connsiteX1" fmla="*/ 0 w 598080"/>
                <a:gd name="connsiteY1" fmla="*/ 517587 h 689804"/>
                <a:gd name="connsiteX2" fmla="*/ 299508 w 598080"/>
                <a:gd name="connsiteY2" fmla="*/ 689805 h 689804"/>
                <a:gd name="connsiteX3" fmla="*/ 598080 w 598080"/>
                <a:gd name="connsiteY3" fmla="*/ 517587 h 689804"/>
                <a:gd name="connsiteX4" fmla="*/ 598080 w 598080"/>
                <a:gd name="connsiteY4" fmla="*/ 172217 h 689804"/>
                <a:gd name="connsiteX5" fmla="*/ 299508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2217"/>
                  </a:moveTo>
                  <a:lnTo>
                    <a:pt x="0" y="517587"/>
                  </a:lnTo>
                  <a:lnTo>
                    <a:pt x="299508" y="689805"/>
                  </a:lnTo>
                  <a:lnTo>
                    <a:pt x="598080" y="517587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8" name="Vrije vorm: vorm 137">
              <a:extLst>
                <a:ext uri="{FF2B5EF4-FFF2-40B4-BE49-F238E27FC236}">
                  <a16:creationId xmlns:a16="http://schemas.microsoft.com/office/drawing/2014/main" id="{4482E84F-EE0B-43D7-9744-D408F4CDE6E7}"/>
                </a:ext>
              </a:extLst>
            </p:cNvPr>
            <p:cNvSpPr/>
            <p:nvPr/>
          </p:nvSpPr>
          <p:spPr>
            <a:xfrm>
              <a:off x="5867990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9" name="Vrije vorm: vorm 138">
              <a:extLst>
                <a:ext uri="{FF2B5EF4-FFF2-40B4-BE49-F238E27FC236}">
                  <a16:creationId xmlns:a16="http://schemas.microsoft.com/office/drawing/2014/main" id="{B036F06E-3700-4337-AA67-35086295295D}"/>
                </a:ext>
              </a:extLst>
            </p:cNvPr>
            <p:cNvSpPr/>
            <p:nvPr/>
          </p:nvSpPr>
          <p:spPr>
            <a:xfrm>
              <a:off x="6465134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0" name="Vrije vorm: vorm 139">
              <a:extLst>
                <a:ext uri="{FF2B5EF4-FFF2-40B4-BE49-F238E27FC236}">
                  <a16:creationId xmlns:a16="http://schemas.microsoft.com/office/drawing/2014/main" id="{E2581D1C-C1BE-419E-8E2F-2485E315EF03}"/>
                </a:ext>
              </a:extLst>
            </p:cNvPr>
            <p:cNvSpPr/>
            <p:nvPr/>
          </p:nvSpPr>
          <p:spPr>
            <a:xfrm>
              <a:off x="7062278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1" name="Vrije vorm: vorm 140">
              <a:extLst>
                <a:ext uri="{FF2B5EF4-FFF2-40B4-BE49-F238E27FC236}">
                  <a16:creationId xmlns:a16="http://schemas.microsoft.com/office/drawing/2014/main" id="{7E091587-5F70-4879-BC58-2035EF187776}"/>
                </a:ext>
              </a:extLst>
            </p:cNvPr>
            <p:cNvSpPr/>
            <p:nvPr/>
          </p:nvSpPr>
          <p:spPr>
            <a:xfrm>
              <a:off x="7659423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5 w 597144"/>
                <a:gd name="connsiteY3" fmla="*/ 517587 h 689804"/>
                <a:gd name="connsiteX4" fmla="*/ 597145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5" y="517587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2" name="Vrije vorm: vorm 141">
              <a:extLst>
                <a:ext uri="{FF2B5EF4-FFF2-40B4-BE49-F238E27FC236}">
                  <a16:creationId xmlns:a16="http://schemas.microsoft.com/office/drawing/2014/main" id="{8257000F-168A-45A6-9EF5-631F8FE5F0A2}"/>
                </a:ext>
              </a:extLst>
            </p:cNvPr>
            <p:cNvSpPr/>
            <p:nvPr userDrawn="1"/>
          </p:nvSpPr>
          <p:spPr>
            <a:xfrm>
              <a:off x="-403895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3" name="Vrije vorm: vorm 142">
              <a:extLst>
                <a:ext uri="{FF2B5EF4-FFF2-40B4-BE49-F238E27FC236}">
                  <a16:creationId xmlns:a16="http://schemas.microsoft.com/office/drawing/2014/main" id="{0B6DEA03-4154-4BF2-8AEB-C9445C79B296}"/>
                </a:ext>
              </a:extLst>
            </p:cNvPr>
            <p:cNvSpPr/>
            <p:nvPr userDrawn="1"/>
          </p:nvSpPr>
          <p:spPr>
            <a:xfrm>
              <a:off x="193248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4" name="Vrije vorm: vorm 143">
              <a:extLst>
                <a:ext uri="{FF2B5EF4-FFF2-40B4-BE49-F238E27FC236}">
                  <a16:creationId xmlns:a16="http://schemas.microsoft.com/office/drawing/2014/main" id="{897C0F56-F7FF-4AC0-A831-77492CECE6BC}"/>
                </a:ext>
              </a:extLst>
            </p:cNvPr>
            <p:cNvSpPr/>
            <p:nvPr/>
          </p:nvSpPr>
          <p:spPr>
            <a:xfrm>
              <a:off x="790392" y="4453250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5" name="Vrije vorm: vorm 144">
              <a:extLst>
                <a:ext uri="{FF2B5EF4-FFF2-40B4-BE49-F238E27FC236}">
                  <a16:creationId xmlns:a16="http://schemas.microsoft.com/office/drawing/2014/main" id="{36682998-3C09-4BFE-A8B3-103A1DEF73C7}"/>
                </a:ext>
              </a:extLst>
            </p:cNvPr>
            <p:cNvSpPr/>
            <p:nvPr/>
          </p:nvSpPr>
          <p:spPr>
            <a:xfrm>
              <a:off x="1388472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7313FFEE-BD72-4E70-86A3-670F1354CE20}"/>
                </a:ext>
              </a:extLst>
            </p:cNvPr>
            <p:cNvSpPr/>
            <p:nvPr/>
          </p:nvSpPr>
          <p:spPr>
            <a:xfrm>
              <a:off x="1985616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88B7F276-3F0C-4A8C-8B64-32784D03FD66}"/>
                </a:ext>
              </a:extLst>
            </p:cNvPr>
            <p:cNvSpPr/>
            <p:nvPr/>
          </p:nvSpPr>
          <p:spPr>
            <a:xfrm>
              <a:off x="2582761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8858C494-E66B-4F4A-BA73-3C644B1BCB88}"/>
                </a:ext>
              </a:extLst>
            </p:cNvPr>
            <p:cNvSpPr/>
            <p:nvPr/>
          </p:nvSpPr>
          <p:spPr>
            <a:xfrm>
              <a:off x="3179905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8DB7A538-B480-440F-BADF-FB9315A27458}"/>
                </a:ext>
              </a:extLst>
            </p:cNvPr>
            <p:cNvSpPr/>
            <p:nvPr/>
          </p:nvSpPr>
          <p:spPr>
            <a:xfrm>
              <a:off x="3777049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0" name="Vrije vorm: vorm 149">
              <a:extLst>
                <a:ext uri="{FF2B5EF4-FFF2-40B4-BE49-F238E27FC236}">
                  <a16:creationId xmlns:a16="http://schemas.microsoft.com/office/drawing/2014/main" id="{EF663C51-C59F-4137-98B6-8E1501A47C09}"/>
                </a:ext>
              </a:extLst>
            </p:cNvPr>
            <p:cNvSpPr/>
            <p:nvPr/>
          </p:nvSpPr>
          <p:spPr>
            <a:xfrm>
              <a:off x="4374193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1" name="Vrije vorm: vorm 150">
              <a:extLst>
                <a:ext uri="{FF2B5EF4-FFF2-40B4-BE49-F238E27FC236}">
                  <a16:creationId xmlns:a16="http://schemas.microsoft.com/office/drawing/2014/main" id="{4D6561CB-6D1B-4A5F-9FAD-30912BF0E635}"/>
                </a:ext>
              </a:extLst>
            </p:cNvPr>
            <p:cNvSpPr/>
            <p:nvPr/>
          </p:nvSpPr>
          <p:spPr>
            <a:xfrm>
              <a:off x="4971338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2" name="Vrije vorm: vorm 151">
              <a:extLst>
                <a:ext uri="{FF2B5EF4-FFF2-40B4-BE49-F238E27FC236}">
                  <a16:creationId xmlns:a16="http://schemas.microsoft.com/office/drawing/2014/main" id="{FCDE7F64-E60B-4BA3-8585-3F1329AC5AB6}"/>
                </a:ext>
              </a:extLst>
            </p:cNvPr>
            <p:cNvSpPr/>
            <p:nvPr/>
          </p:nvSpPr>
          <p:spPr>
            <a:xfrm>
              <a:off x="5568482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3" name="Vrije vorm: vorm 152">
              <a:extLst>
                <a:ext uri="{FF2B5EF4-FFF2-40B4-BE49-F238E27FC236}">
                  <a16:creationId xmlns:a16="http://schemas.microsoft.com/office/drawing/2014/main" id="{C7A1D66F-9473-4940-8B02-BD1972576A98}"/>
                </a:ext>
              </a:extLst>
            </p:cNvPr>
            <p:cNvSpPr/>
            <p:nvPr/>
          </p:nvSpPr>
          <p:spPr>
            <a:xfrm>
              <a:off x="6165626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4" name="Vrije vorm: vorm 153">
              <a:extLst>
                <a:ext uri="{FF2B5EF4-FFF2-40B4-BE49-F238E27FC236}">
                  <a16:creationId xmlns:a16="http://schemas.microsoft.com/office/drawing/2014/main" id="{97D6BC5A-0B2C-4908-AD34-1543BF71B531}"/>
                </a:ext>
              </a:extLst>
            </p:cNvPr>
            <p:cNvSpPr/>
            <p:nvPr/>
          </p:nvSpPr>
          <p:spPr>
            <a:xfrm>
              <a:off x="6762770" y="4453250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5" name="Vrije vorm: vorm 154">
              <a:extLst>
                <a:ext uri="{FF2B5EF4-FFF2-40B4-BE49-F238E27FC236}">
                  <a16:creationId xmlns:a16="http://schemas.microsoft.com/office/drawing/2014/main" id="{FA206BE2-1C5B-488F-9EC8-67D17DA779D0}"/>
                </a:ext>
              </a:extLst>
            </p:cNvPr>
            <p:cNvSpPr/>
            <p:nvPr/>
          </p:nvSpPr>
          <p:spPr>
            <a:xfrm>
              <a:off x="7360851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6" name="Vrije vorm: vorm 155">
              <a:extLst>
                <a:ext uri="{FF2B5EF4-FFF2-40B4-BE49-F238E27FC236}">
                  <a16:creationId xmlns:a16="http://schemas.microsoft.com/office/drawing/2014/main" id="{39B2E5DE-B27F-4056-9593-2B933E1BE444}"/>
                </a:ext>
              </a:extLst>
            </p:cNvPr>
            <p:cNvSpPr/>
            <p:nvPr userDrawn="1"/>
          </p:nvSpPr>
          <p:spPr>
            <a:xfrm>
              <a:off x="-104387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7" name="Vrije vorm: vorm 156">
              <a:extLst>
                <a:ext uri="{FF2B5EF4-FFF2-40B4-BE49-F238E27FC236}">
                  <a16:creationId xmlns:a16="http://schemas.microsoft.com/office/drawing/2014/main" id="{7F5FBB84-7F7A-4E2D-986A-B3B2D8A55D7C}"/>
                </a:ext>
              </a:extLst>
            </p:cNvPr>
            <p:cNvSpPr/>
            <p:nvPr/>
          </p:nvSpPr>
          <p:spPr>
            <a:xfrm>
              <a:off x="492756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8" name="Vrije vorm: vorm 157">
              <a:extLst>
                <a:ext uri="{FF2B5EF4-FFF2-40B4-BE49-F238E27FC236}">
                  <a16:creationId xmlns:a16="http://schemas.microsoft.com/office/drawing/2014/main" id="{74E74D46-26F5-4E0B-A37E-36A1502F8E46}"/>
                </a:ext>
              </a:extLst>
            </p:cNvPr>
            <p:cNvSpPr/>
            <p:nvPr/>
          </p:nvSpPr>
          <p:spPr>
            <a:xfrm>
              <a:off x="1089900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9" name="Vrije vorm: vorm 158">
              <a:extLst>
                <a:ext uri="{FF2B5EF4-FFF2-40B4-BE49-F238E27FC236}">
                  <a16:creationId xmlns:a16="http://schemas.microsoft.com/office/drawing/2014/main" id="{0E35D63A-D57F-4172-85BB-8CCAA2456BC4}"/>
                </a:ext>
              </a:extLst>
            </p:cNvPr>
            <p:cNvSpPr/>
            <p:nvPr/>
          </p:nvSpPr>
          <p:spPr>
            <a:xfrm>
              <a:off x="1687044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0" name="Vrije vorm: vorm 159">
              <a:extLst>
                <a:ext uri="{FF2B5EF4-FFF2-40B4-BE49-F238E27FC236}">
                  <a16:creationId xmlns:a16="http://schemas.microsoft.com/office/drawing/2014/main" id="{E75395DC-4212-4E86-BE8C-02E879735413}"/>
                </a:ext>
              </a:extLst>
            </p:cNvPr>
            <p:cNvSpPr/>
            <p:nvPr/>
          </p:nvSpPr>
          <p:spPr>
            <a:xfrm>
              <a:off x="2284188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1" name="Vrije vorm: vorm 160">
              <a:extLst>
                <a:ext uri="{FF2B5EF4-FFF2-40B4-BE49-F238E27FC236}">
                  <a16:creationId xmlns:a16="http://schemas.microsoft.com/office/drawing/2014/main" id="{0A125FD0-1F8C-4846-B4D5-82F97728F757}"/>
                </a:ext>
              </a:extLst>
            </p:cNvPr>
            <p:cNvSpPr/>
            <p:nvPr/>
          </p:nvSpPr>
          <p:spPr>
            <a:xfrm>
              <a:off x="2881333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2" name="Vrije vorm: vorm 161">
              <a:extLst>
                <a:ext uri="{FF2B5EF4-FFF2-40B4-BE49-F238E27FC236}">
                  <a16:creationId xmlns:a16="http://schemas.microsoft.com/office/drawing/2014/main" id="{E45BBE08-B1C4-48A7-BC27-25B6CBFC5DF7}"/>
                </a:ext>
              </a:extLst>
            </p:cNvPr>
            <p:cNvSpPr/>
            <p:nvPr/>
          </p:nvSpPr>
          <p:spPr>
            <a:xfrm>
              <a:off x="3478477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3" name="Vrije vorm: vorm 162">
              <a:extLst>
                <a:ext uri="{FF2B5EF4-FFF2-40B4-BE49-F238E27FC236}">
                  <a16:creationId xmlns:a16="http://schemas.microsoft.com/office/drawing/2014/main" id="{02BDAD1E-8ECF-4850-B415-893FCB5588DA}"/>
                </a:ext>
              </a:extLst>
            </p:cNvPr>
            <p:cNvSpPr/>
            <p:nvPr/>
          </p:nvSpPr>
          <p:spPr>
            <a:xfrm>
              <a:off x="4075621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4" name="Vrije vorm: vorm 163">
              <a:extLst>
                <a:ext uri="{FF2B5EF4-FFF2-40B4-BE49-F238E27FC236}">
                  <a16:creationId xmlns:a16="http://schemas.microsoft.com/office/drawing/2014/main" id="{3B86E73C-CE2C-492A-8C91-E1902AC08D19}"/>
                </a:ext>
              </a:extLst>
            </p:cNvPr>
            <p:cNvSpPr/>
            <p:nvPr/>
          </p:nvSpPr>
          <p:spPr>
            <a:xfrm>
              <a:off x="4672766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5" name="Vrije vorm: vorm 164">
              <a:extLst>
                <a:ext uri="{FF2B5EF4-FFF2-40B4-BE49-F238E27FC236}">
                  <a16:creationId xmlns:a16="http://schemas.microsoft.com/office/drawing/2014/main" id="{DDC4B910-EF90-4BB4-965E-F8FE3521A4DB}"/>
                </a:ext>
              </a:extLst>
            </p:cNvPr>
            <p:cNvSpPr/>
            <p:nvPr/>
          </p:nvSpPr>
          <p:spPr>
            <a:xfrm>
              <a:off x="5269910" y="4969901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9508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9508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9508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6" name="Vrije vorm: vorm 165">
              <a:extLst>
                <a:ext uri="{FF2B5EF4-FFF2-40B4-BE49-F238E27FC236}">
                  <a16:creationId xmlns:a16="http://schemas.microsoft.com/office/drawing/2014/main" id="{41816E77-6BFD-410C-B76C-48C362566B79}"/>
                </a:ext>
              </a:extLst>
            </p:cNvPr>
            <p:cNvSpPr/>
            <p:nvPr/>
          </p:nvSpPr>
          <p:spPr>
            <a:xfrm>
              <a:off x="5867990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7" name="Vrije vorm: vorm 166">
              <a:extLst>
                <a:ext uri="{FF2B5EF4-FFF2-40B4-BE49-F238E27FC236}">
                  <a16:creationId xmlns:a16="http://schemas.microsoft.com/office/drawing/2014/main" id="{C4AFD357-C9C0-4C68-960F-3BB597086684}"/>
                </a:ext>
              </a:extLst>
            </p:cNvPr>
            <p:cNvSpPr/>
            <p:nvPr/>
          </p:nvSpPr>
          <p:spPr>
            <a:xfrm>
              <a:off x="6465134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8" name="Vrije vorm: vorm 167">
              <a:extLst>
                <a:ext uri="{FF2B5EF4-FFF2-40B4-BE49-F238E27FC236}">
                  <a16:creationId xmlns:a16="http://schemas.microsoft.com/office/drawing/2014/main" id="{E2DFBE98-50E1-4728-B895-7C1BDE82584D}"/>
                </a:ext>
              </a:extLst>
            </p:cNvPr>
            <p:cNvSpPr/>
            <p:nvPr/>
          </p:nvSpPr>
          <p:spPr>
            <a:xfrm>
              <a:off x="7062278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9" name="Vrije vorm: vorm 168">
              <a:extLst>
                <a:ext uri="{FF2B5EF4-FFF2-40B4-BE49-F238E27FC236}">
                  <a16:creationId xmlns:a16="http://schemas.microsoft.com/office/drawing/2014/main" id="{43650D73-8A96-4BC4-9CC3-F64B49CFBA48}"/>
                </a:ext>
              </a:extLst>
            </p:cNvPr>
            <p:cNvSpPr/>
            <p:nvPr/>
          </p:nvSpPr>
          <p:spPr>
            <a:xfrm>
              <a:off x="7659423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0" name="Vrije vorm: vorm 169">
              <a:extLst>
                <a:ext uri="{FF2B5EF4-FFF2-40B4-BE49-F238E27FC236}">
                  <a16:creationId xmlns:a16="http://schemas.microsoft.com/office/drawing/2014/main" id="{34DB6BB6-3E43-48DD-B60D-B52207D994E5}"/>
                </a:ext>
              </a:extLst>
            </p:cNvPr>
            <p:cNvSpPr/>
            <p:nvPr userDrawn="1"/>
          </p:nvSpPr>
          <p:spPr>
            <a:xfrm>
              <a:off x="-403895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1" name="Vrije vorm: vorm 170">
              <a:extLst>
                <a:ext uri="{FF2B5EF4-FFF2-40B4-BE49-F238E27FC236}">
                  <a16:creationId xmlns:a16="http://schemas.microsoft.com/office/drawing/2014/main" id="{71DA353F-B1E0-4372-A710-5C56E8D11F9C}"/>
                </a:ext>
              </a:extLst>
            </p:cNvPr>
            <p:cNvSpPr/>
            <p:nvPr userDrawn="1"/>
          </p:nvSpPr>
          <p:spPr>
            <a:xfrm>
              <a:off x="193248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2" name="Vrije vorm: vorm 171">
              <a:extLst>
                <a:ext uri="{FF2B5EF4-FFF2-40B4-BE49-F238E27FC236}">
                  <a16:creationId xmlns:a16="http://schemas.microsoft.com/office/drawing/2014/main" id="{90A49693-3578-4D36-8ED6-1A0A048735D6}"/>
                </a:ext>
              </a:extLst>
            </p:cNvPr>
            <p:cNvSpPr/>
            <p:nvPr/>
          </p:nvSpPr>
          <p:spPr>
            <a:xfrm>
              <a:off x="790392" y="5491232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8572 w 598080"/>
                <a:gd name="connsiteY2" fmla="*/ 688868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3" name="Vrije vorm: vorm 172">
              <a:extLst>
                <a:ext uri="{FF2B5EF4-FFF2-40B4-BE49-F238E27FC236}">
                  <a16:creationId xmlns:a16="http://schemas.microsoft.com/office/drawing/2014/main" id="{05965342-9462-4A25-802C-A3501B32BE8C}"/>
                </a:ext>
              </a:extLst>
            </p:cNvPr>
            <p:cNvSpPr/>
            <p:nvPr/>
          </p:nvSpPr>
          <p:spPr>
            <a:xfrm>
              <a:off x="1388472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4" name="Vrije vorm: vorm 173">
              <a:extLst>
                <a:ext uri="{FF2B5EF4-FFF2-40B4-BE49-F238E27FC236}">
                  <a16:creationId xmlns:a16="http://schemas.microsoft.com/office/drawing/2014/main" id="{8770AEFD-3C7C-4CDE-9B24-EF677757FAB5}"/>
                </a:ext>
              </a:extLst>
            </p:cNvPr>
            <p:cNvSpPr/>
            <p:nvPr/>
          </p:nvSpPr>
          <p:spPr>
            <a:xfrm>
              <a:off x="1985616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5" name="Vrije vorm: vorm 174">
              <a:extLst>
                <a:ext uri="{FF2B5EF4-FFF2-40B4-BE49-F238E27FC236}">
                  <a16:creationId xmlns:a16="http://schemas.microsoft.com/office/drawing/2014/main" id="{DF5A0D36-2115-4F48-B074-823C149E7E0E}"/>
                </a:ext>
              </a:extLst>
            </p:cNvPr>
            <p:cNvSpPr/>
            <p:nvPr/>
          </p:nvSpPr>
          <p:spPr>
            <a:xfrm>
              <a:off x="2582761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6" name="Vrije vorm: vorm 175">
              <a:extLst>
                <a:ext uri="{FF2B5EF4-FFF2-40B4-BE49-F238E27FC236}">
                  <a16:creationId xmlns:a16="http://schemas.microsoft.com/office/drawing/2014/main" id="{D5AF4856-757E-4EEA-9486-B7472866BC2C}"/>
                </a:ext>
              </a:extLst>
            </p:cNvPr>
            <p:cNvSpPr/>
            <p:nvPr/>
          </p:nvSpPr>
          <p:spPr>
            <a:xfrm>
              <a:off x="3179905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7" name="Vrije vorm: vorm 176">
              <a:extLst>
                <a:ext uri="{FF2B5EF4-FFF2-40B4-BE49-F238E27FC236}">
                  <a16:creationId xmlns:a16="http://schemas.microsoft.com/office/drawing/2014/main" id="{8E6E3813-B32F-4239-90D1-A1F83F7EAF25}"/>
                </a:ext>
              </a:extLst>
            </p:cNvPr>
            <p:cNvSpPr/>
            <p:nvPr/>
          </p:nvSpPr>
          <p:spPr>
            <a:xfrm>
              <a:off x="3777049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8" name="Vrije vorm: vorm 177">
              <a:extLst>
                <a:ext uri="{FF2B5EF4-FFF2-40B4-BE49-F238E27FC236}">
                  <a16:creationId xmlns:a16="http://schemas.microsoft.com/office/drawing/2014/main" id="{FEDF7B23-CB81-4E35-A933-16DC40A02A46}"/>
                </a:ext>
              </a:extLst>
            </p:cNvPr>
            <p:cNvSpPr/>
            <p:nvPr/>
          </p:nvSpPr>
          <p:spPr>
            <a:xfrm>
              <a:off x="4374193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5 w 597144"/>
                <a:gd name="connsiteY3" fmla="*/ 516651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5" y="516651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9" name="Vrije vorm: vorm 178">
              <a:extLst>
                <a:ext uri="{FF2B5EF4-FFF2-40B4-BE49-F238E27FC236}">
                  <a16:creationId xmlns:a16="http://schemas.microsoft.com/office/drawing/2014/main" id="{C371AEA5-E3A6-4FD7-8B2F-7D561DE6C5BB}"/>
                </a:ext>
              </a:extLst>
            </p:cNvPr>
            <p:cNvSpPr/>
            <p:nvPr/>
          </p:nvSpPr>
          <p:spPr>
            <a:xfrm>
              <a:off x="4971338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0" name="Vrije vorm: vorm 179">
              <a:extLst>
                <a:ext uri="{FF2B5EF4-FFF2-40B4-BE49-F238E27FC236}">
                  <a16:creationId xmlns:a16="http://schemas.microsoft.com/office/drawing/2014/main" id="{A5E98771-9432-48A1-82CD-6A21AA0A0E82}"/>
                </a:ext>
              </a:extLst>
            </p:cNvPr>
            <p:cNvSpPr/>
            <p:nvPr/>
          </p:nvSpPr>
          <p:spPr>
            <a:xfrm>
              <a:off x="5568482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1" name="Vrije vorm: vorm 180">
              <a:extLst>
                <a:ext uri="{FF2B5EF4-FFF2-40B4-BE49-F238E27FC236}">
                  <a16:creationId xmlns:a16="http://schemas.microsoft.com/office/drawing/2014/main" id="{88CCC322-D7CB-403D-B83F-134CAE9CE42B}"/>
                </a:ext>
              </a:extLst>
            </p:cNvPr>
            <p:cNvSpPr/>
            <p:nvPr/>
          </p:nvSpPr>
          <p:spPr>
            <a:xfrm>
              <a:off x="6165626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2" name="Vrije vorm: vorm 181">
              <a:extLst>
                <a:ext uri="{FF2B5EF4-FFF2-40B4-BE49-F238E27FC236}">
                  <a16:creationId xmlns:a16="http://schemas.microsoft.com/office/drawing/2014/main" id="{2E4D7C86-611A-4A60-BC62-06C946AE341D}"/>
                </a:ext>
              </a:extLst>
            </p:cNvPr>
            <p:cNvSpPr/>
            <p:nvPr/>
          </p:nvSpPr>
          <p:spPr>
            <a:xfrm>
              <a:off x="6762770" y="5491232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8572 w 598080"/>
                <a:gd name="connsiteY2" fmla="*/ 688868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3" name="Vrije vorm: vorm 182">
              <a:extLst>
                <a:ext uri="{FF2B5EF4-FFF2-40B4-BE49-F238E27FC236}">
                  <a16:creationId xmlns:a16="http://schemas.microsoft.com/office/drawing/2014/main" id="{88750ADF-A59F-4D91-A2A0-A982D40AFAF3}"/>
                </a:ext>
              </a:extLst>
            </p:cNvPr>
            <p:cNvSpPr/>
            <p:nvPr/>
          </p:nvSpPr>
          <p:spPr>
            <a:xfrm>
              <a:off x="7360851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4" name="Vrije vorm: vorm 183">
              <a:extLst>
                <a:ext uri="{FF2B5EF4-FFF2-40B4-BE49-F238E27FC236}">
                  <a16:creationId xmlns:a16="http://schemas.microsoft.com/office/drawing/2014/main" id="{2A0F799C-9251-46D4-8FBE-A6EDE1071C61}"/>
                </a:ext>
              </a:extLst>
            </p:cNvPr>
            <p:cNvSpPr/>
            <p:nvPr userDrawn="1"/>
          </p:nvSpPr>
          <p:spPr>
            <a:xfrm>
              <a:off x="-104387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5" name="Vrije vorm: vorm 184">
              <a:extLst>
                <a:ext uri="{FF2B5EF4-FFF2-40B4-BE49-F238E27FC236}">
                  <a16:creationId xmlns:a16="http://schemas.microsoft.com/office/drawing/2014/main" id="{852DBED5-56F3-4495-B770-116F6D244091}"/>
                </a:ext>
              </a:extLst>
            </p:cNvPr>
            <p:cNvSpPr/>
            <p:nvPr/>
          </p:nvSpPr>
          <p:spPr>
            <a:xfrm>
              <a:off x="492756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6" name="Vrije vorm: vorm 185">
              <a:extLst>
                <a:ext uri="{FF2B5EF4-FFF2-40B4-BE49-F238E27FC236}">
                  <a16:creationId xmlns:a16="http://schemas.microsoft.com/office/drawing/2014/main" id="{C4F01CAA-1962-43AA-8691-3BE880545EFD}"/>
                </a:ext>
              </a:extLst>
            </p:cNvPr>
            <p:cNvSpPr/>
            <p:nvPr/>
          </p:nvSpPr>
          <p:spPr>
            <a:xfrm>
              <a:off x="1089900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7" name="Vrije vorm: vorm 186">
              <a:extLst>
                <a:ext uri="{FF2B5EF4-FFF2-40B4-BE49-F238E27FC236}">
                  <a16:creationId xmlns:a16="http://schemas.microsoft.com/office/drawing/2014/main" id="{64041267-5D22-493B-A72D-10D165E4DFB2}"/>
                </a:ext>
              </a:extLst>
            </p:cNvPr>
            <p:cNvSpPr/>
            <p:nvPr/>
          </p:nvSpPr>
          <p:spPr>
            <a:xfrm>
              <a:off x="1687044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8" name="Vrije vorm: vorm 187">
              <a:extLst>
                <a:ext uri="{FF2B5EF4-FFF2-40B4-BE49-F238E27FC236}">
                  <a16:creationId xmlns:a16="http://schemas.microsoft.com/office/drawing/2014/main" id="{3CE26BAE-81D8-4DC6-86E1-BADB2BF4A2E9}"/>
                </a:ext>
              </a:extLst>
            </p:cNvPr>
            <p:cNvSpPr/>
            <p:nvPr/>
          </p:nvSpPr>
          <p:spPr>
            <a:xfrm>
              <a:off x="2284188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9" name="Vrije vorm: vorm 188">
              <a:extLst>
                <a:ext uri="{FF2B5EF4-FFF2-40B4-BE49-F238E27FC236}">
                  <a16:creationId xmlns:a16="http://schemas.microsoft.com/office/drawing/2014/main" id="{EA8215E9-9885-4CDF-A71B-A2ABB61BDF9D}"/>
                </a:ext>
              </a:extLst>
            </p:cNvPr>
            <p:cNvSpPr/>
            <p:nvPr/>
          </p:nvSpPr>
          <p:spPr>
            <a:xfrm>
              <a:off x="2881333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0" name="Vrije vorm: vorm 189">
              <a:extLst>
                <a:ext uri="{FF2B5EF4-FFF2-40B4-BE49-F238E27FC236}">
                  <a16:creationId xmlns:a16="http://schemas.microsoft.com/office/drawing/2014/main" id="{A03BA07B-F1CD-422F-B036-624BB2BAB27D}"/>
                </a:ext>
              </a:extLst>
            </p:cNvPr>
            <p:cNvSpPr/>
            <p:nvPr/>
          </p:nvSpPr>
          <p:spPr>
            <a:xfrm>
              <a:off x="3478477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1" name="Vrije vorm: vorm 190">
              <a:extLst>
                <a:ext uri="{FF2B5EF4-FFF2-40B4-BE49-F238E27FC236}">
                  <a16:creationId xmlns:a16="http://schemas.microsoft.com/office/drawing/2014/main" id="{3D43F43A-1A3F-49BA-A7A2-89140A55FE46}"/>
                </a:ext>
              </a:extLst>
            </p:cNvPr>
            <p:cNvSpPr/>
            <p:nvPr/>
          </p:nvSpPr>
          <p:spPr>
            <a:xfrm>
              <a:off x="4075621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2" name="Vrije vorm: vorm 191">
              <a:extLst>
                <a:ext uri="{FF2B5EF4-FFF2-40B4-BE49-F238E27FC236}">
                  <a16:creationId xmlns:a16="http://schemas.microsoft.com/office/drawing/2014/main" id="{91E36580-2037-406A-969D-C3151DA6827F}"/>
                </a:ext>
              </a:extLst>
            </p:cNvPr>
            <p:cNvSpPr/>
            <p:nvPr/>
          </p:nvSpPr>
          <p:spPr>
            <a:xfrm>
              <a:off x="4672766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3" name="Vrije vorm: vorm 192">
              <a:extLst>
                <a:ext uri="{FF2B5EF4-FFF2-40B4-BE49-F238E27FC236}">
                  <a16:creationId xmlns:a16="http://schemas.microsoft.com/office/drawing/2014/main" id="{296DD509-EE93-417C-959E-E9A4D8237D8C}"/>
                </a:ext>
              </a:extLst>
            </p:cNvPr>
            <p:cNvSpPr/>
            <p:nvPr/>
          </p:nvSpPr>
          <p:spPr>
            <a:xfrm>
              <a:off x="5269910" y="6006948"/>
              <a:ext cx="598080" cy="689804"/>
            </a:xfrm>
            <a:custGeom>
              <a:avLst/>
              <a:gdLst>
                <a:gd name="connsiteX0" fmla="*/ 0 w 598080"/>
                <a:gd name="connsiteY0" fmla="*/ 173153 h 689804"/>
                <a:gd name="connsiteX1" fmla="*/ 0 w 598080"/>
                <a:gd name="connsiteY1" fmla="*/ 517587 h 689804"/>
                <a:gd name="connsiteX2" fmla="*/ 299508 w 598080"/>
                <a:gd name="connsiteY2" fmla="*/ 689805 h 689804"/>
                <a:gd name="connsiteX3" fmla="*/ 598080 w 598080"/>
                <a:gd name="connsiteY3" fmla="*/ 517587 h 689804"/>
                <a:gd name="connsiteX4" fmla="*/ 598080 w 598080"/>
                <a:gd name="connsiteY4" fmla="*/ 173153 h 689804"/>
                <a:gd name="connsiteX5" fmla="*/ 299508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3153"/>
                  </a:moveTo>
                  <a:lnTo>
                    <a:pt x="0" y="517587"/>
                  </a:lnTo>
                  <a:lnTo>
                    <a:pt x="299508" y="689805"/>
                  </a:lnTo>
                  <a:lnTo>
                    <a:pt x="598080" y="517587"/>
                  </a:lnTo>
                  <a:lnTo>
                    <a:pt x="598080" y="173153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4" name="Vrije vorm: vorm 193">
              <a:extLst>
                <a:ext uri="{FF2B5EF4-FFF2-40B4-BE49-F238E27FC236}">
                  <a16:creationId xmlns:a16="http://schemas.microsoft.com/office/drawing/2014/main" id="{6B572176-05D3-4604-9A1A-97D2795AEC12}"/>
                </a:ext>
              </a:extLst>
            </p:cNvPr>
            <p:cNvSpPr/>
            <p:nvPr/>
          </p:nvSpPr>
          <p:spPr>
            <a:xfrm>
              <a:off x="5867990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5" name="Vrije vorm: vorm 194">
              <a:extLst>
                <a:ext uri="{FF2B5EF4-FFF2-40B4-BE49-F238E27FC236}">
                  <a16:creationId xmlns:a16="http://schemas.microsoft.com/office/drawing/2014/main" id="{1E0F7BCE-A6D7-4BDB-B18C-470E8DB71917}"/>
                </a:ext>
              </a:extLst>
            </p:cNvPr>
            <p:cNvSpPr/>
            <p:nvPr/>
          </p:nvSpPr>
          <p:spPr>
            <a:xfrm>
              <a:off x="6465134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6" name="Vrije vorm: vorm 195">
              <a:extLst>
                <a:ext uri="{FF2B5EF4-FFF2-40B4-BE49-F238E27FC236}">
                  <a16:creationId xmlns:a16="http://schemas.microsoft.com/office/drawing/2014/main" id="{AB1557EF-026E-42D0-AAAC-9E258059D15C}"/>
                </a:ext>
              </a:extLst>
            </p:cNvPr>
            <p:cNvSpPr/>
            <p:nvPr/>
          </p:nvSpPr>
          <p:spPr>
            <a:xfrm>
              <a:off x="7062278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7" name="Vrije vorm: vorm 196">
              <a:extLst>
                <a:ext uri="{FF2B5EF4-FFF2-40B4-BE49-F238E27FC236}">
                  <a16:creationId xmlns:a16="http://schemas.microsoft.com/office/drawing/2014/main" id="{CF1CA542-46B6-4C6F-916B-0D7522717C12}"/>
                </a:ext>
              </a:extLst>
            </p:cNvPr>
            <p:cNvSpPr/>
            <p:nvPr/>
          </p:nvSpPr>
          <p:spPr>
            <a:xfrm>
              <a:off x="7659423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5 w 597144"/>
                <a:gd name="connsiteY3" fmla="*/ 517587 h 689804"/>
                <a:gd name="connsiteX4" fmla="*/ 597145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5" y="517587"/>
                  </a:lnTo>
                  <a:lnTo>
                    <a:pt x="597145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8" name="Vrije vorm: vorm 197">
              <a:extLst>
                <a:ext uri="{FF2B5EF4-FFF2-40B4-BE49-F238E27FC236}">
                  <a16:creationId xmlns:a16="http://schemas.microsoft.com/office/drawing/2014/main" id="{D48AB794-6E74-42BE-8BA1-917F905EEE07}"/>
                </a:ext>
              </a:extLst>
            </p:cNvPr>
            <p:cNvSpPr/>
            <p:nvPr userDrawn="1"/>
          </p:nvSpPr>
          <p:spPr>
            <a:xfrm>
              <a:off x="-403895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9" name="Vrije vorm: vorm 198">
              <a:extLst>
                <a:ext uri="{FF2B5EF4-FFF2-40B4-BE49-F238E27FC236}">
                  <a16:creationId xmlns:a16="http://schemas.microsoft.com/office/drawing/2014/main" id="{2C269329-1461-4BD1-BF1A-6E3C5926A0CF}"/>
                </a:ext>
              </a:extLst>
            </p:cNvPr>
            <p:cNvSpPr/>
            <p:nvPr userDrawn="1"/>
          </p:nvSpPr>
          <p:spPr>
            <a:xfrm>
              <a:off x="193248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0" name="Vrije vorm: vorm 199">
              <a:extLst>
                <a:ext uri="{FF2B5EF4-FFF2-40B4-BE49-F238E27FC236}">
                  <a16:creationId xmlns:a16="http://schemas.microsoft.com/office/drawing/2014/main" id="{359B994A-F27A-4BFD-A137-A94B5EAE2B85}"/>
                </a:ext>
              </a:extLst>
            </p:cNvPr>
            <p:cNvSpPr/>
            <p:nvPr/>
          </p:nvSpPr>
          <p:spPr>
            <a:xfrm>
              <a:off x="790392" y="6528279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1" name="Vrije vorm: vorm 200">
              <a:extLst>
                <a:ext uri="{FF2B5EF4-FFF2-40B4-BE49-F238E27FC236}">
                  <a16:creationId xmlns:a16="http://schemas.microsoft.com/office/drawing/2014/main" id="{2323943A-22EA-4400-96E9-496E108EBC1B}"/>
                </a:ext>
              </a:extLst>
            </p:cNvPr>
            <p:cNvSpPr/>
            <p:nvPr/>
          </p:nvSpPr>
          <p:spPr>
            <a:xfrm>
              <a:off x="1388472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2" name="Vrije vorm: vorm 201">
              <a:extLst>
                <a:ext uri="{FF2B5EF4-FFF2-40B4-BE49-F238E27FC236}">
                  <a16:creationId xmlns:a16="http://schemas.microsoft.com/office/drawing/2014/main" id="{F13BFDF0-F4AA-4B28-8BE7-291A9AFEA8C6}"/>
                </a:ext>
              </a:extLst>
            </p:cNvPr>
            <p:cNvSpPr/>
            <p:nvPr/>
          </p:nvSpPr>
          <p:spPr>
            <a:xfrm>
              <a:off x="1985616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3" name="Vrije vorm: vorm 202">
              <a:extLst>
                <a:ext uri="{FF2B5EF4-FFF2-40B4-BE49-F238E27FC236}">
                  <a16:creationId xmlns:a16="http://schemas.microsoft.com/office/drawing/2014/main" id="{E6DC7CCD-5E5D-4926-959D-8EE602557E53}"/>
                </a:ext>
              </a:extLst>
            </p:cNvPr>
            <p:cNvSpPr/>
            <p:nvPr/>
          </p:nvSpPr>
          <p:spPr>
            <a:xfrm>
              <a:off x="2582761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4" name="Vrije vorm: vorm 203">
              <a:extLst>
                <a:ext uri="{FF2B5EF4-FFF2-40B4-BE49-F238E27FC236}">
                  <a16:creationId xmlns:a16="http://schemas.microsoft.com/office/drawing/2014/main" id="{BDDC46FB-55D9-4612-BD74-6B0CFEF04C3F}"/>
                </a:ext>
              </a:extLst>
            </p:cNvPr>
            <p:cNvSpPr/>
            <p:nvPr/>
          </p:nvSpPr>
          <p:spPr>
            <a:xfrm>
              <a:off x="3179905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5" name="Vrije vorm: vorm 204">
              <a:extLst>
                <a:ext uri="{FF2B5EF4-FFF2-40B4-BE49-F238E27FC236}">
                  <a16:creationId xmlns:a16="http://schemas.microsoft.com/office/drawing/2014/main" id="{95C7C402-6ADA-4C57-B340-E987DE1EF871}"/>
                </a:ext>
              </a:extLst>
            </p:cNvPr>
            <p:cNvSpPr/>
            <p:nvPr/>
          </p:nvSpPr>
          <p:spPr>
            <a:xfrm>
              <a:off x="3777049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6" name="Vrije vorm: vorm 205">
              <a:extLst>
                <a:ext uri="{FF2B5EF4-FFF2-40B4-BE49-F238E27FC236}">
                  <a16:creationId xmlns:a16="http://schemas.microsoft.com/office/drawing/2014/main" id="{3261E60B-2453-468A-A57C-BB8DA891834B}"/>
                </a:ext>
              </a:extLst>
            </p:cNvPr>
            <p:cNvSpPr/>
            <p:nvPr/>
          </p:nvSpPr>
          <p:spPr>
            <a:xfrm>
              <a:off x="4374193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7" name="Vrije vorm: vorm 206">
              <a:extLst>
                <a:ext uri="{FF2B5EF4-FFF2-40B4-BE49-F238E27FC236}">
                  <a16:creationId xmlns:a16="http://schemas.microsoft.com/office/drawing/2014/main" id="{02669B5F-2E8B-4518-88EB-3DB82BA360B5}"/>
                </a:ext>
              </a:extLst>
            </p:cNvPr>
            <p:cNvSpPr/>
            <p:nvPr/>
          </p:nvSpPr>
          <p:spPr>
            <a:xfrm>
              <a:off x="4971338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8" name="Vrije vorm: vorm 207">
              <a:extLst>
                <a:ext uri="{FF2B5EF4-FFF2-40B4-BE49-F238E27FC236}">
                  <a16:creationId xmlns:a16="http://schemas.microsoft.com/office/drawing/2014/main" id="{412A6CE3-0CEA-4FB5-A3C4-EBF77596B3D2}"/>
                </a:ext>
              </a:extLst>
            </p:cNvPr>
            <p:cNvSpPr/>
            <p:nvPr/>
          </p:nvSpPr>
          <p:spPr>
            <a:xfrm>
              <a:off x="5568482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9" name="Vrije vorm: vorm 208">
              <a:extLst>
                <a:ext uri="{FF2B5EF4-FFF2-40B4-BE49-F238E27FC236}">
                  <a16:creationId xmlns:a16="http://schemas.microsoft.com/office/drawing/2014/main" id="{6516716A-DF40-4AED-96EA-43C8AEA71A8F}"/>
                </a:ext>
              </a:extLst>
            </p:cNvPr>
            <p:cNvSpPr/>
            <p:nvPr/>
          </p:nvSpPr>
          <p:spPr>
            <a:xfrm>
              <a:off x="6165626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0" name="Vrije vorm: vorm 209">
              <a:extLst>
                <a:ext uri="{FF2B5EF4-FFF2-40B4-BE49-F238E27FC236}">
                  <a16:creationId xmlns:a16="http://schemas.microsoft.com/office/drawing/2014/main" id="{5EAC656F-AE5A-43A6-B8C1-8188839F40A2}"/>
                </a:ext>
              </a:extLst>
            </p:cNvPr>
            <p:cNvSpPr/>
            <p:nvPr/>
          </p:nvSpPr>
          <p:spPr>
            <a:xfrm>
              <a:off x="6762770" y="6528279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1" name="Vrije vorm: vorm 210">
              <a:extLst>
                <a:ext uri="{FF2B5EF4-FFF2-40B4-BE49-F238E27FC236}">
                  <a16:creationId xmlns:a16="http://schemas.microsoft.com/office/drawing/2014/main" id="{FBEB82F3-5587-4661-945F-0E8E2163C3C3}"/>
                </a:ext>
              </a:extLst>
            </p:cNvPr>
            <p:cNvSpPr/>
            <p:nvPr/>
          </p:nvSpPr>
          <p:spPr>
            <a:xfrm>
              <a:off x="7360851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2" name="Vrije vorm: vorm 211">
              <a:extLst>
                <a:ext uri="{FF2B5EF4-FFF2-40B4-BE49-F238E27FC236}">
                  <a16:creationId xmlns:a16="http://schemas.microsoft.com/office/drawing/2014/main" id="{2E6E30C5-1C9B-405D-AFF7-43B221614742}"/>
                </a:ext>
              </a:extLst>
            </p:cNvPr>
            <p:cNvSpPr/>
            <p:nvPr/>
          </p:nvSpPr>
          <p:spPr>
            <a:xfrm>
              <a:off x="8251797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3" name="Vrije vorm: vorm 212">
              <a:extLst>
                <a:ext uri="{FF2B5EF4-FFF2-40B4-BE49-F238E27FC236}">
                  <a16:creationId xmlns:a16="http://schemas.microsoft.com/office/drawing/2014/main" id="{C514B835-4276-4902-9916-B705A6770779}"/>
                </a:ext>
              </a:extLst>
            </p:cNvPr>
            <p:cNvSpPr/>
            <p:nvPr/>
          </p:nvSpPr>
          <p:spPr>
            <a:xfrm>
              <a:off x="8848941" y="-218142"/>
              <a:ext cx="598080" cy="688868"/>
            </a:xfrm>
            <a:custGeom>
              <a:avLst/>
              <a:gdLst>
                <a:gd name="connsiteX0" fmla="*/ 0 w 482628"/>
                <a:gd name="connsiteY0" fmla="*/ 138973 h 555890"/>
                <a:gd name="connsiteX1" fmla="*/ 0 w 482628"/>
                <a:gd name="connsiteY1" fmla="*/ 416918 h 555890"/>
                <a:gd name="connsiteX2" fmla="*/ 240936 w 482628"/>
                <a:gd name="connsiteY2" fmla="*/ 555891 h 555890"/>
                <a:gd name="connsiteX3" fmla="*/ 482628 w 482628"/>
                <a:gd name="connsiteY3" fmla="*/ 416918 h 555890"/>
                <a:gd name="connsiteX4" fmla="*/ 482628 w 482628"/>
                <a:gd name="connsiteY4" fmla="*/ 138973 h 555890"/>
                <a:gd name="connsiteX5" fmla="*/ 240936 w 482628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4" name="Vrije vorm: vorm 213">
              <a:extLst>
                <a:ext uri="{FF2B5EF4-FFF2-40B4-BE49-F238E27FC236}">
                  <a16:creationId xmlns:a16="http://schemas.microsoft.com/office/drawing/2014/main" id="{EBBDBA67-FEB5-47F6-8DD5-03C53C9BF433}"/>
                </a:ext>
              </a:extLst>
            </p:cNvPr>
            <p:cNvSpPr/>
            <p:nvPr/>
          </p:nvSpPr>
          <p:spPr>
            <a:xfrm>
              <a:off x="9447021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5" name="Vrije vorm: vorm 214">
              <a:extLst>
                <a:ext uri="{FF2B5EF4-FFF2-40B4-BE49-F238E27FC236}">
                  <a16:creationId xmlns:a16="http://schemas.microsoft.com/office/drawing/2014/main" id="{E27B8281-A1D6-43C1-9F3E-161CEAA213B4}"/>
                </a:ext>
              </a:extLst>
            </p:cNvPr>
            <p:cNvSpPr/>
            <p:nvPr/>
          </p:nvSpPr>
          <p:spPr>
            <a:xfrm>
              <a:off x="10044165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6" name="Vrije vorm: vorm 215">
              <a:extLst>
                <a:ext uri="{FF2B5EF4-FFF2-40B4-BE49-F238E27FC236}">
                  <a16:creationId xmlns:a16="http://schemas.microsoft.com/office/drawing/2014/main" id="{59825840-3814-4753-9C9F-F2BE912A5B1F}"/>
                </a:ext>
              </a:extLst>
            </p:cNvPr>
            <p:cNvSpPr/>
            <p:nvPr/>
          </p:nvSpPr>
          <p:spPr>
            <a:xfrm>
              <a:off x="10641309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7" name="Vrije vorm: vorm 216">
              <a:extLst>
                <a:ext uri="{FF2B5EF4-FFF2-40B4-BE49-F238E27FC236}">
                  <a16:creationId xmlns:a16="http://schemas.microsoft.com/office/drawing/2014/main" id="{E160059E-A773-4FED-A987-DC681EB332A0}"/>
                </a:ext>
              </a:extLst>
            </p:cNvPr>
            <p:cNvSpPr/>
            <p:nvPr/>
          </p:nvSpPr>
          <p:spPr>
            <a:xfrm>
              <a:off x="11238454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8" name="Vrije vorm: vorm 217">
              <a:extLst>
                <a:ext uri="{FF2B5EF4-FFF2-40B4-BE49-F238E27FC236}">
                  <a16:creationId xmlns:a16="http://schemas.microsoft.com/office/drawing/2014/main" id="{9D4C774D-55E7-4038-9B91-3DA6F83A386F}"/>
                </a:ext>
              </a:extLst>
            </p:cNvPr>
            <p:cNvSpPr/>
            <p:nvPr/>
          </p:nvSpPr>
          <p:spPr>
            <a:xfrm>
              <a:off x="11835599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7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7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7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9" name="Vrije vorm: vorm 218">
              <a:extLst>
                <a:ext uri="{FF2B5EF4-FFF2-40B4-BE49-F238E27FC236}">
                  <a16:creationId xmlns:a16="http://schemas.microsoft.com/office/drawing/2014/main" id="{684A1579-9419-405F-9C79-1457D9A1B495}"/>
                </a:ext>
              </a:extLst>
            </p:cNvPr>
            <p:cNvSpPr/>
            <p:nvPr/>
          </p:nvSpPr>
          <p:spPr>
            <a:xfrm>
              <a:off x="7953225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0" name="Vrije vorm: vorm 219">
              <a:extLst>
                <a:ext uri="{FF2B5EF4-FFF2-40B4-BE49-F238E27FC236}">
                  <a16:creationId xmlns:a16="http://schemas.microsoft.com/office/drawing/2014/main" id="{8B546295-5008-49A7-AFA1-7D7BFC890102}"/>
                </a:ext>
              </a:extLst>
            </p:cNvPr>
            <p:cNvSpPr/>
            <p:nvPr/>
          </p:nvSpPr>
          <p:spPr>
            <a:xfrm>
              <a:off x="8550370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1" name="Vrije vorm: vorm 220">
              <a:extLst>
                <a:ext uri="{FF2B5EF4-FFF2-40B4-BE49-F238E27FC236}">
                  <a16:creationId xmlns:a16="http://schemas.microsoft.com/office/drawing/2014/main" id="{AD4D46B3-6645-44DD-97F4-1950018A1F53}"/>
                </a:ext>
              </a:extLst>
            </p:cNvPr>
            <p:cNvSpPr/>
            <p:nvPr/>
          </p:nvSpPr>
          <p:spPr>
            <a:xfrm>
              <a:off x="9147513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2" name="Vrije vorm: vorm 221">
              <a:extLst>
                <a:ext uri="{FF2B5EF4-FFF2-40B4-BE49-F238E27FC236}">
                  <a16:creationId xmlns:a16="http://schemas.microsoft.com/office/drawing/2014/main" id="{81EC8F59-4D65-48E0-8FDC-1AE1C445FA07}"/>
                </a:ext>
              </a:extLst>
            </p:cNvPr>
            <p:cNvSpPr/>
            <p:nvPr/>
          </p:nvSpPr>
          <p:spPr>
            <a:xfrm>
              <a:off x="9744658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3" name="Vrije vorm: vorm 222">
              <a:extLst>
                <a:ext uri="{FF2B5EF4-FFF2-40B4-BE49-F238E27FC236}">
                  <a16:creationId xmlns:a16="http://schemas.microsoft.com/office/drawing/2014/main" id="{158D3EDA-CD21-4213-B564-12C2E3E50240}"/>
                </a:ext>
              </a:extLst>
            </p:cNvPr>
            <p:cNvSpPr/>
            <p:nvPr/>
          </p:nvSpPr>
          <p:spPr>
            <a:xfrm>
              <a:off x="10341802" y="303190"/>
              <a:ext cx="598079" cy="688868"/>
            </a:xfrm>
            <a:custGeom>
              <a:avLst/>
              <a:gdLst>
                <a:gd name="connsiteX0" fmla="*/ 0 w 482627"/>
                <a:gd name="connsiteY0" fmla="*/ 138973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3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4" name="Vrije vorm: vorm 223">
              <a:extLst>
                <a:ext uri="{FF2B5EF4-FFF2-40B4-BE49-F238E27FC236}">
                  <a16:creationId xmlns:a16="http://schemas.microsoft.com/office/drawing/2014/main" id="{3843A9A3-CDF4-44BD-8332-604294E92A80}"/>
                </a:ext>
              </a:extLst>
            </p:cNvPr>
            <p:cNvSpPr/>
            <p:nvPr/>
          </p:nvSpPr>
          <p:spPr>
            <a:xfrm>
              <a:off x="10939882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5" name="Vrije vorm: vorm 224">
              <a:extLst>
                <a:ext uri="{FF2B5EF4-FFF2-40B4-BE49-F238E27FC236}">
                  <a16:creationId xmlns:a16="http://schemas.microsoft.com/office/drawing/2014/main" id="{4A868A07-33BF-48E5-9F3E-1A878BE55832}"/>
                </a:ext>
              </a:extLst>
            </p:cNvPr>
            <p:cNvSpPr/>
            <p:nvPr/>
          </p:nvSpPr>
          <p:spPr>
            <a:xfrm>
              <a:off x="11537026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6" name="Vrije vorm: vorm 225">
              <a:extLst>
                <a:ext uri="{FF2B5EF4-FFF2-40B4-BE49-F238E27FC236}">
                  <a16:creationId xmlns:a16="http://schemas.microsoft.com/office/drawing/2014/main" id="{BA6F02AF-799D-478C-85FE-3D522F486AB5}"/>
                </a:ext>
              </a:extLst>
            </p:cNvPr>
            <p:cNvSpPr/>
            <p:nvPr/>
          </p:nvSpPr>
          <p:spPr>
            <a:xfrm>
              <a:off x="12134170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7" name="Vrije vorm: vorm 226">
              <a:extLst>
                <a:ext uri="{FF2B5EF4-FFF2-40B4-BE49-F238E27FC236}">
                  <a16:creationId xmlns:a16="http://schemas.microsoft.com/office/drawing/2014/main" id="{88B6E78C-73D1-40D6-A63F-A07954484725}"/>
                </a:ext>
              </a:extLst>
            </p:cNvPr>
            <p:cNvSpPr/>
            <p:nvPr/>
          </p:nvSpPr>
          <p:spPr>
            <a:xfrm>
              <a:off x="8251797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8" name="Vrije vorm: vorm 227">
              <a:extLst>
                <a:ext uri="{FF2B5EF4-FFF2-40B4-BE49-F238E27FC236}">
                  <a16:creationId xmlns:a16="http://schemas.microsoft.com/office/drawing/2014/main" id="{388074AC-F40D-481A-B0D5-A1B729A16008}"/>
                </a:ext>
              </a:extLst>
            </p:cNvPr>
            <p:cNvSpPr/>
            <p:nvPr/>
          </p:nvSpPr>
          <p:spPr>
            <a:xfrm>
              <a:off x="8848941" y="819842"/>
              <a:ext cx="598080" cy="688868"/>
            </a:xfrm>
            <a:custGeom>
              <a:avLst/>
              <a:gdLst>
                <a:gd name="connsiteX0" fmla="*/ 0 w 482628"/>
                <a:gd name="connsiteY0" fmla="*/ 138973 h 555890"/>
                <a:gd name="connsiteX1" fmla="*/ 0 w 482628"/>
                <a:gd name="connsiteY1" fmla="*/ 416918 h 555890"/>
                <a:gd name="connsiteX2" fmla="*/ 240936 w 482628"/>
                <a:gd name="connsiteY2" fmla="*/ 555891 h 555890"/>
                <a:gd name="connsiteX3" fmla="*/ 482628 w 482628"/>
                <a:gd name="connsiteY3" fmla="*/ 416918 h 555890"/>
                <a:gd name="connsiteX4" fmla="*/ 482628 w 482628"/>
                <a:gd name="connsiteY4" fmla="*/ 138973 h 555890"/>
                <a:gd name="connsiteX5" fmla="*/ 240936 w 482628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9" name="Vrije vorm: vorm 228">
              <a:extLst>
                <a:ext uri="{FF2B5EF4-FFF2-40B4-BE49-F238E27FC236}">
                  <a16:creationId xmlns:a16="http://schemas.microsoft.com/office/drawing/2014/main" id="{9642866F-B26F-4A7D-8337-F01A4F19DF34}"/>
                </a:ext>
              </a:extLst>
            </p:cNvPr>
            <p:cNvSpPr/>
            <p:nvPr/>
          </p:nvSpPr>
          <p:spPr>
            <a:xfrm>
              <a:off x="9447021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0" name="Vrije vorm: vorm 229">
              <a:extLst>
                <a:ext uri="{FF2B5EF4-FFF2-40B4-BE49-F238E27FC236}">
                  <a16:creationId xmlns:a16="http://schemas.microsoft.com/office/drawing/2014/main" id="{0FB3DA76-D498-437C-BA37-ACB2781183E5}"/>
                </a:ext>
              </a:extLst>
            </p:cNvPr>
            <p:cNvSpPr/>
            <p:nvPr/>
          </p:nvSpPr>
          <p:spPr>
            <a:xfrm>
              <a:off x="10044165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1" name="Vrije vorm: vorm 230">
              <a:extLst>
                <a:ext uri="{FF2B5EF4-FFF2-40B4-BE49-F238E27FC236}">
                  <a16:creationId xmlns:a16="http://schemas.microsoft.com/office/drawing/2014/main" id="{4CFA6A43-C1AD-4E22-B175-FFE19B8C2726}"/>
                </a:ext>
              </a:extLst>
            </p:cNvPr>
            <p:cNvSpPr/>
            <p:nvPr/>
          </p:nvSpPr>
          <p:spPr>
            <a:xfrm>
              <a:off x="10641309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2" name="Vrije vorm: vorm 231">
              <a:extLst>
                <a:ext uri="{FF2B5EF4-FFF2-40B4-BE49-F238E27FC236}">
                  <a16:creationId xmlns:a16="http://schemas.microsoft.com/office/drawing/2014/main" id="{BFB6525F-B32C-4624-9F98-234C1D8E2B43}"/>
                </a:ext>
              </a:extLst>
            </p:cNvPr>
            <p:cNvSpPr/>
            <p:nvPr/>
          </p:nvSpPr>
          <p:spPr>
            <a:xfrm>
              <a:off x="11238454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3" name="Vrije vorm: vorm 232">
              <a:extLst>
                <a:ext uri="{FF2B5EF4-FFF2-40B4-BE49-F238E27FC236}">
                  <a16:creationId xmlns:a16="http://schemas.microsoft.com/office/drawing/2014/main" id="{C5AD1335-DD74-4E7A-9272-84D2D787C097}"/>
                </a:ext>
              </a:extLst>
            </p:cNvPr>
            <p:cNvSpPr/>
            <p:nvPr/>
          </p:nvSpPr>
          <p:spPr>
            <a:xfrm>
              <a:off x="11835599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7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7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7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4" name="Vrije vorm: vorm 233">
              <a:extLst>
                <a:ext uri="{FF2B5EF4-FFF2-40B4-BE49-F238E27FC236}">
                  <a16:creationId xmlns:a16="http://schemas.microsoft.com/office/drawing/2014/main" id="{431F2F51-6416-41B5-9D60-B6BCD98D2FA3}"/>
                </a:ext>
              </a:extLst>
            </p:cNvPr>
            <p:cNvSpPr/>
            <p:nvPr/>
          </p:nvSpPr>
          <p:spPr>
            <a:xfrm>
              <a:off x="8550370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5" name="Vrije vorm: vorm 234">
              <a:extLst>
                <a:ext uri="{FF2B5EF4-FFF2-40B4-BE49-F238E27FC236}">
                  <a16:creationId xmlns:a16="http://schemas.microsoft.com/office/drawing/2014/main" id="{90965A5B-D460-40CC-A778-04BC990154F8}"/>
                </a:ext>
              </a:extLst>
            </p:cNvPr>
            <p:cNvSpPr/>
            <p:nvPr/>
          </p:nvSpPr>
          <p:spPr>
            <a:xfrm>
              <a:off x="9147513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6" name="Vrije vorm: vorm 235">
              <a:extLst>
                <a:ext uri="{FF2B5EF4-FFF2-40B4-BE49-F238E27FC236}">
                  <a16:creationId xmlns:a16="http://schemas.microsoft.com/office/drawing/2014/main" id="{88ADEEBC-64FC-466F-956C-6BA34F552ED1}"/>
                </a:ext>
              </a:extLst>
            </p:cNvPr>
            <p:cNvSpPr/>
            <p:nvPr/>
          </p:nvSpPr>
          <p:spPr>
            <a:xfrm>
              <a:off x="9744658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7" name="Vrije vorm: vorm 236">
              <a:extLst>
                <a:ext uri="{FF2B5EF4-FFF2-40B4-BE49-F238E27FC236}">
                  <a16:creationId xmlns:a16="http://schemas.microsoft.com/office/drawing/2014/main" id="{8DE4EB31-64E3-4616-924D-BCA306834153}"/>
                </a:ext>
              </a:extLst>
            </p:cNvPr>
            <p:cNvSpPr/>
            <p:nvPr/>
          </p:nvSpPr>
          <p:spPr>
            <a:xfrm>
              <a:off x="10341802" y="1340237"/>
              <a:ext cx="598079" cy="689804"/>
            </a:xfrm>
            <a:custGeom>
              <a:avLst/>
              <a:gdLst>
                <a:gd name="connsiteX0" fmla="*/ 0 w 482627"/>
                <a:gd name="connsiteY0" fmla="*/ 138973 h 556646"/>
                <a:gd name="connsiteX1" fmla="*/ 0 w 482627"/>
                <a:gd name="connsiteY1" fmla="*/ 417674 h 556646"/>
                <a:gd name="connsiteX2" fmla="*/ 240936 w 482627"/>
                <a:gd name="connsiteY2" fmla="*/ 556646 h 556646"/>
                <a:gd name="connsiteX3" fmla="*/ 482628 w 482627"/>
                <a:gd name="connsiteY3" fmla="*/ 417674 h 556646"/>
                <a:gd name="connsiteX4" fmla="*/ 482628 w 482627"/>
                <a:gd name="connsiteY4" fmla="*/ 138973 h 556646"/>
                <a:gd name="connsiteX5" fmla="*/ 240936 w 482627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2628" y="417674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8" name="Vrije vorm: vorm 237">
              <a:extLst>
                <a:ext uri="{FF2B5EF4-FFF2-40B4-BE49-F238E27FC236}">
                  <a16:creationId xmlns:a16="http://schemas.microsoft.com/office/drawing/2014/main" id="{F1C3B022-1E74-4F22-97C6-5DC88FCDFAD5}"/>
                </a:ext>
              </a:extLst>
            </p:cNvPr>
            <p:cNvSpPr/>
            <p:nvPr/>
          </p:nvSpPr>
          <p:spPr>
            <a:xfrm>
              <a:off x="10939882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9" name="Vrije vorm: vorm 238">
              <a:extLst>
                <a:ext uri="{FF2B5EF4-FFF2-40B4-BE49-F238E27FC236}">
                  <a16:creationId xmlns:a16="http://schemas.microsoft.com/office/drawing/2014/main" id="{3B3C24B9-3337-4657-874F-E7520C6830B4}"/>
                </a:ext>
              </a:extLst>
            </p:cNvPr>
            <p:cNvSpPr/>
            <p:nvPr/>
          </p:nvSpPr>
          <p:spPr>
            <a:xfrm>
              <a:off x="11537026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0" name="Vrije vorm: vorm 239">
              <a:extLst>
                <a:ext uri="{FF2B5EF4-FFF2-40B4-BE49-F238E27FC236}">
                  <a16:creationId xmlns:a16="http://schemas.microsoft.com/office/drawing/2014/main" id="{6A4CDE76-CB98-4538-AD39-8C1BE8B725A4}"/>
                </a:ext>
              </a:extLst>
            </p:cNvPr>
            <p:cNvSpPr/>
            <p:nvPr/>
          </p:nvSpPr>
          <p:spPr>
            <a:xfrm>
              <a:off x="12134170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1" name="Vrije vorm: vorm 240">
              <a:extLst>
                <a:ext uri="{FF2B5EF4-FFF2-40B4-BE49-F238E27FC236}">
                  <a16:creationId xmlns:a16="http://schemas.microsoft.com/office/drawing/2014/main" id="{F7E56A2F-9A2B-47DE-A2F6-97388A4A8CF2}"/>
                </a:ext>
              </a:extLst>
            </p:cNvPr>
            <p:cNvSpPr/>
            <p:nvPr/>
          </p:nvSpPr>
          <p:spPr>
            <a:xfrm>
              <a:off x="8848941" y="1856888"/>
              <a:ext cx="598080" cy="689803"/>
            </a:xfrm>
            <a:custGeom>
              <a:avLst/>
              <a:gdLst>
                <a:gd name="connsiteX0" fmla="*/ 0 w 482628"/>
                <a:gd name="connsiteY0" fmla="*/ 138973 h 556645"/>
                <a:gd name="connsiteX1" fmla="*/ 0 w 482628"/>
                <a:gd name="connsiteY1" fmla="*/ 417673 h 556645"/>
                <a:gd name="connsiteX2" fmla="*/ 240936 w 482628"/>
                <a:gd name="connsiteY2" fmla="*/ 556646 h 556645"/>
                <a:gd name="connsiteX3" fmla="*/ 482628 w 482628"/>
                <a:gd name="connsiteY3" fmla="*/ 417673 h 556645"/>
                <a:gd name="connsiteX4" fmla="*/ 482628 w 482628"/>
                <a:gd name="connsiteY4" fmla="*/ 138973 h 556645"/>
                <a:gd name="connsiteX5" fmla="*/ 240936 w 482628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2628" y="417673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2" name="Vrije vorm: vorm 241">
              <a:extLst>
                <a:ext uri="{FF2B5EF4-FFF2-40B4-BE49-F238E27FC236}">
                  <a16:creationId xmlns:a16="http://schemas.microsoft.com/office/drawing/2014/main" id="{00629C9B-DAD8-4B9C-975B-9529DC4CAFCF}"/>
                </a:ext>
              </a:extLst>
            </p:cNvPr>
            <p:cNvSpPr/>
            <p:nvPr/>
          </p:nvSpPr>
          <p:spPr>
            <a:xfrm>
              <a:off x="9447021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6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6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3" name="Vrije vorm: vorm 242">
              <a:extLst>
                <a:ext uri="{FF2B5EF4-FFF2-40B4-BE49-F238E27FC236}">
                  <a16:creationId xmlns:a16="http://schemas.microsoft.com/office/drawing/2014/main" id="{42F83FDD-65E5-43DD-A3DD-576AA389FFC1}"/>
                </a:ext>
              </a:extLst>
            </p:cNvPr>
            <p:cNvSpPr/>
            <p:nvPr/>
          </p:nvSpPr>
          <p:spPr>
            <a:xfrm>
              <a:off x="10044165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6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6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4" name="Vrije vorm: vorm 243">
              <a:extLst>
                <a:ext uri="{FF2B5EF4-FFF2-40B4-BE49-F238E27FC236}">
                  <a16:creationId xmlns:a16="http://schemas.microsoft.com/office/drawing/2014/main" id="{198833EF-7718-4976-84D3-648C799D226B}"/>
                </a:ext>
              </a:extLst>
            </p:cNvPr>
            <p:cNvSpPr/>
            <p:nvPr/>
          </p:nvSpPr>
          <p:spPr>
            <a:xfrm>
              <a:off x="10641309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6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6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5" name="Vrije vorm: vorm 244">
              <a:extLst>
                <a:ext uri="{FF2B5EF4-FFF2-40B4-BE49-F238E27FC236}">
                  <a16:creationId xmlns:a16="http://schemas.microsoft.com/office/drawing/2014/main" id="{75297CB6-7438-4A75-AE03-B0493097CC64}"/>
                </a:ext>
              </a:extLst>
            </p:cNvPr>
            <p:cNvSpPr/>
            <p:nvPr/>
          </p:nvSpPr>
          <p:spPr>
            <a:xfrm>
              <a:off x="11238454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6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6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6" name="Vrije vorm: vorm 245">
              <a:extLst>
                <a:ext uri="{FF2B5EF4-FFF2-40B4-BE49-F238E27FC236}">
                  <a16:creationId xmlns:a16="http://schemas.microsoft.com/office/drawing/2014/main" id="{A1DBF125-3BC5-41FA-B426-ABD5911928A7}"/>
                </a:ext>
              </a:extLst>
            </p:cNvPr>
            <p:cNvSpPr/>
            <p:nvPr/>
          </p:nvSpPr>
          <p:spPr>
            <a:xfrm>
              <a:off x="11835599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7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7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7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7" name="Vrije vorm: vorm 246">
              <a:extLst>
                <a:ext uri="{FF2B5EF4-FFF2-40B4-BE49-F238E27FC236}">
                  <a16:creationId xmlns:a16="http://schemas.microsoft.com/office/drawing/2014/main" id="{7895E43C-A422-4AB0-9181-C5F7DD74A538}"/>
                </a:ext>
              </a:extLst>
            </p:cNvPr>
            <p:cNvSpPr/>
            <p:nvPr/>
          </p:nvSpPr>
          <p:spPr>
            <a:xfrm>
              <a:off x="10341802" y="2378220"/>
              <a:ext cx="598079" cy="688868"/>
            </a:xfrm>
            <a:custGeom>
              <a:avLst/>
              <a:gdLst>
                <a:gd name="connsiteX0" fmla="*/ 0 w 482627"/>
                <a:gd name="connsiteY0" fmla="*/ 138973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3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8" name="Vrije vorm: vorm 247">
              <a:extLst>
                <a:ext uri="{FF2B5EF4-FFF2-40B4-BE49-F238E27FC236}">
                  <a16:creationId xmlns:a16="http://schemas.microsoft.com/office/drawing/2014/main" id="{AA202A0B-3D37-42B0-8D81-53104FD40807}"/>
                </a:ext>
              </a:extLst>
            </p:cNvPr>
            <p:cNvSpPr/>
            <p:nvPr/>
          </p:nvSpPr>
          <p:spPr>
            <a:xfrm>
              <a:off x="10939882" y="237822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9" name="Vrije vorm: vorm 248">
              <a:extLst>
                <a:ext uri="{FF2B5EF4-FFF2-40B4-BE49-F238E27FC236}">
                  <a16:creationId xmlns:a16="http://schemas.microsoft.com/office/drawing/2014/main" id="{00BEC70C-40D3-4CBD-A7B0-195E32BAB890}"/>
                </a:ext>
              </a:extLst>
            </p:cNvPr>
            <p:cNvSpPr/>
            <p:nvPr/>
          </p:nvSpPr>
          <p:spPr>
            <a:xfrm>
              <a:off x="11537026" y="237822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0" name="Vrije vorm: vorm 249">
              <a:extLst>
                <a:ext uri="{FF2B5EF4-FFF2-40B4-BE49-F238E27FC236}">
                  <a16:creationId xmlns:a16="http://schemas.microsoft.com/office/drawing/2014/main" id="{CF54C331-E849-479D-B333-4F1C61DA21F7}"/>
                </a:ext>
              </a:extLst>
            </p:cNvPr>
            <p:cNvSpPr/>
            <p:nvPr/>
          </p:nvSpPr>
          <p:spPr>
            <a:xfrm>
              <a:off x="12134170" y="237822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1" name="Vrije vorm: vorm 250">
              <a:extLst>
                <a:ext uri="{FF2B5EF4-FFF2-40B4-BE49-F238E27FC236}">
                  <a16:creationId xmlns:a16="http://schemas.microsoft.com/office/drawing/2014/main" id="{48A12543-757C-433C-8D22-354226EF6786}"/>
                </a:ext>
              </a:extLst>
            </p:cNvPr>
            <p:cNvSpPr/>
            <p:nvPr/>
          </p:nvSpPr>
          <p:spPr>
            <a:xfrm>
              <a:off x="10641309" y="2894871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2" name="Vrije vorm: vorm 251">
              <a:extLst>
                <a:ext uri="{FF2B5EF4-FFF2-40B4-BE49-F238E27FC236}">
                  <a16:creationId xmlns:a16="http://schemas.microsoft.com/office/drawing/2014/main" id="{C2F8CEE8-B7B0-4F93-A4C2-940D061AA371}"/>
                </a:ext>
              </a:extLst>
            </p:cNvPr>
            <p:cNvSpPr/>
            <p:nvPr/>
          </p:nvSpPr>
          <p:spPr>
            <a:xfrm>
              <a:off x="11238454" y="2894871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3" name="Vrije vorm: vorm 252">
              <a:extLst>
                <a:ext uri="{FF2B5EF4-FFF2-40B4-BE49-F238E27FC236}">
                  <a16:creationId xmlns:a16="http://schemas.microsoft.com/office/drawing/2014/main" id="{692ABF9C-4828-4C0E-92DD-60656EC557C2}"/>
                </a:ext>
              </a:extLst>
            </p:cNvPr>
            <p:cNvSpPr/>
            <p:nvPr/>
          </p:nvSpPr>
          <p:spPr>
            <a:xfrm>
              <a:off x="11835599" y="2894871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7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7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7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4" name="Vrije vorm: vorm 253">
              <a:extLst>
                <a:ext uri="{FF2B5EF4-FFF2-40B4-BE49-F238E27FC236}">
                  <a16:creationId xmlns:a16="http://schemas.microsoft.com/office/drawing/2014/main" id="{F83449C1-7E39-4378-A272-0ABD5A2293A6}"/>
                </a:ext>
              </a:extLst>
            </p:cNvPr>
            <p:cNvSpPr/>
            <p:nvPr/>
          </p:nvSpPr>
          <p:spPr>
            <a:xfrm>
              <a:off x="10341802" y="3416202"/>
              <a:ext cx="598079" cy="688868"/>
            </a:xfrm>
            <a:custGeom>
              <a:avLst/>
              <a:gdLst>
                <a:gd name="connsiteX0" fmla="*/ 0 w 482627"/>
                <a:gd name="connsiteY0" fmla="*/ 138973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3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5" name="Vrije vorm: vorm 254">
              <a:extLst>
                <a:ext uri="{FF2B5EF4-FFF2-40B4-BE49-F238E27FC236}">
                  <a16:creationId xmlns:a16="http://schemas.microsoft.com/office/drawing/2014/main" id="{33F84AA9-F542-4C99-B456-FBC1130E3A85}"/>
                </a:ext>
              </a:extLst>
            </p:cNvPr>
            <p:cNvSpPr/>
            <p:nvPr/>
          </p:nvSpPr>
          <p:spPr>
            <a:xfrm>
              <a:off x="10939882" y="341620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6" name="Vrije vorm: vorm 255">
              <a:extLst>
                <a:ext uri="{FF2B5EF4-FFF2-40B4-BE49-F238E27FC236}">
                  <a16:creationId xmlns:a16="http://schemas.microsoft.com/office/drawing/2014/main" id="{2402DB2A-4EEE-4F24-8B53-FDA7A414D29A}"/>
                </a:ext>
              </a:extLst>
            </p:cNvPr>
            <p:cNvSpPr/>
            <p:nvPr/>
          </p:nvSpPr>
          <p:spPr>
            <a:xfrm>
              <a:off x="11537026" y="341620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7" name="Vrije vorm: vorm 256">
              <a:extLst>
                <a:ext uri="{FF2B5EF4-FFF2-40B4-BE49-F238E27FC236}">
                  <a16:creationId xmlns:a16="http://schemas.microsoft.com/office/drawing/2014/main" id="{67EF336D-69C2-4CCC-A72B-879A90282F6C}"/>
                </a:ext>
              </a:extLst>
            </p:cNvPr>
            <p:cNvSpPr/>
            <p:nvPr/>
          </p:nvSpPr>
          <p:spPr>
            <a:xfrm>
              <a:off x="12134170" y="341620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8" name="Vrije vorm: vorm 257">
              <a:extLst>
                <a:ext uri="{FF2B5EF4-FFF2-40B4-BE49-F238E27FC236}">
                  <a16:creationId xmlns:a16="http://schemas.microsoft.com/office/drawing/2014/main" id="{6694968C-1A95-4117-95DB-F13CFDF34DD6}"/>
                </a:ext>
              </a:extLst>
            </p:cNvPr>
            <p:cNvSpPr/>
            <p:nvPr/>
          </p:nvSpPr>
          <p:spPr>
            <a:xfrm>
              <a:off x="11238454" y="3931918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9" name="Vrije vorm: vorm 258">
              <a:extLst>
                <a:ext uri="{FF2B5EF4-FFF2-40B4-BE49-F238E27FC236}">
                  <a16:creationId xmlns:a16="http://schemas.microsoft.com/office/drawing/2014/main" id="{C4381307-6FC4-4C5D-9B54-5C6702623A25}"/>
                </a:ext>
              </a:extLst>
            </p:cNvPr>
            <p:cNvSpPr/>
            <p:nvPr/>
          </p:nvSpPr>
          <p:spPr>
            <a:xfrm>
              <a:off x="11835599" y="3931918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3 h 556646"/>
                <a:gd name="connsiteX2" fmla="*/ 240937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8973 h 556646"/>
                <a:gd name="connsiteX5" fmla="*/ 240937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3"/>
                  </a:lnTo>
                  <a:lnTo>
                    <a:pt x="240937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0" name="Vrije vorm: vorm 259">
              <a:extLst>
                <a:ext uri="{FF2B5EF4-FFF2-40B4-BE49-F238E27FC236}">
                  <a16:creationId xmlns:a16="http://schemas.microsoft.com/office/drawing/2014/main" id="{2AC2C82B-390E-4C4B-8C6F-28DDC6A8C274}"/>
                </a:ext>
              </a:extLst>
            </p:cNvPr>
            <p:cNvSpPr/>
            <p:nvPr/>
          </p:nvSpPr>
          <p:spPr>
            <a:xfrm>
              <a:off x="7953225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1" name="Vrije vorm: vorm 260">
              <a:extLst>
                <a:ext uri="{FF2B5EF4-FFF2-40B4-BE49-F238E27FC236}">
                  <a16:creationId xmlns:a16="http://schemas.microsoft.com/office/drawing/2014/main" id="{29ECFDAE-A171-4AE1-8F50-9D8D345FB864}"/>
                </a:ext>
              </a:extLst>
            </p:cNvPr>
            <p:cNvSpPr/>
            <p:nvPr/>
          </p:nvSpPr>
          <p:spPr>
            <a:xfrm>
              <a:off x="8550370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2" name="Vrije vorm: vorm 261">
              <a:extLst>
                <a:ext uri="{FF2B5EF4-FFF2-40B4-BE49-F238E27FC236}">
                  <a16:creationId xmlns:a16="http://schemas.microsoft.com/office/drawing/2014/main" id="{66EECBD2-F269-4044-9466-E7B68985CC1E}"/>
                </a:ext>
              </a:extLst>
            </p:cNvPr>
            <p:cNvSpPr/>
            <p:nvPr/>
          </p:nvSpPr>
          <p:spPr>
            <a:xfrm>
              <a:off x="9147513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3" name="Vrije vorm: vorm 262">
              <a:extLst>
                <a:ext uri="{FF2B5EF4-FFF2-40B4-BE49-F238E27FC236}">
                  <a16:creationId xmlns:a16="http://schemas.microsoft.com/office/drawing/2014/main" id="{B2508DCF-5ACC-44AD-9318-525F6EA05A84}"/>
                </a:ext>
              </a:extLst>
            </p:cNvPr>
            <p:cNvSpPr/>
            <p:nvPr/>
          </p:nvSpPr>
          <p:spPr>
            <a:xfrm>
              <a:off x="9744658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4" name="Vrije vorm: vorm 263">
              <a:extLst>
                <a:ext uri="{FF2B5EF4-FFF2-40B4-BE49-F238E27FC236}">
                  <a16:creationId xmlns:a16="http://schemas.microsoft.com/office/drawing/2014/main" id="{D07ABA11-9FE2-402C-9068-9AFE3BC0F518}"/>
                </a:ext>
              </a:extLst>
            </p:cNvPr>
            <p:cNvSpPr/>
            <p:nvPr/>
          </p:nvSpPr>
          <p:spPr>
            <a:xfrm>
              <a:off x="10341802" y="4453249"/>
              <a:ext cx="598079" cy="688868"/>
            </a:xfrm>
            <a:custGeom>
              <a:avLst/>
              <a:gdLst>
                <a:gd name="connsiteX0" fmla="*/ 0 w 482627"/>
                <a:gd name="connsiteY0" fmla="*/ 138973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3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5" name="Vrije vorm: vorm 264">
              <a:extLst>
                <a:ext uri="{FF2B5EF4-FFF2-40B4-BE49-F238E27FC236}">
                  <a16:creationId xmlns:a16="http://schemas.microsoft.com/office/drawing/2014/main" id="{89C79E5E-9CE3-4A1B-86BC-FFE075F27A7D}"/>
                </a:ext>
              </a:extLst>
            </p:cNvPr>
            <p:cNvSpPr/>
            <p:nvPr/>
          </p:nvSpPr>
          <p:spPr>
            <a:xfrm>
              <a:off x="10939882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6" name="Vrije vorm: vorm 265">
              <a:extLst>
                <a:ext uri="{FF2B5EF4-FFF2-40B4-BE49-F238E27FC236}">
                  <a16:creationId xmlns:a16="http://schemas.microsoft.com/office/drawing/2014/main" id="{0012B90E-49B8-449D-862C-D932FEF9D34E}"/>
                </a:ext>
              </a:extLst>
            </p:cNvPr>
            <p:cNvSpPr/>
            <p:nvPr/>
          </p:nvSpPr>
          <p:spPr>
            <a:xfrm>
              <a:off x="11537026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7" name="Vrije vorm: vorm 266">
              <a:extLst>
                <a:ext uri="{FF2B5EF4-FFF2-40B4-BE49-F238E27FC236}">
                  <a16:creationId xmlns:a16="http://schemas.microsoft.com/office/drawing/2014/main" id="{AA546199-B6D8-44E9-9749-EFBC170C6997}"/>
                </a:ext>
              </a:extLst>
            </p:cNvPr>
            <p:cNvSpPr/>
            <p:nvPr/>
          </p:nvSpPr>
          <p:spPr>
            <a:xfrm>
              <a:off x="12134170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8" name="Vrije vorm: vorm 267">
              <a:extLst>
                <a:ext uri="{FF2B5EF4-FFF2-40B4-BE49-F238E27FC236}">
                  <a16:creationId xmlns:a16="http://schemas.microsoft.com/office/drawing/2014/main" id="{804D7BF8-865E-44DC-97E9-CD7F3841BFA9}"/>
                </a:ext>
              </a:extLst>
            </p:cNvPr>
            <p:cNvSpPr/>
            <p:nvPr/>
          </p:nvSpPr>
          <p:spPr>
            <a:xfrm>
              <a:off x="8251797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9" name="Vrije vorm: vorm 268">
              <a:extLst>
                <a:ext uri="{FF2B5EF4-FFF2-40B4-BE49-F238E27FC236}">
                  <a16:creationId xmlns:a16="http://schemas.microsoft.com/office/drawing/2014/main" id="{43270E6C-111D-4B35-8642-4ABD0B2ADEB5}"/>
                </a:ext>
              </a:extLst>
            </p:cNvPr>
            <p:cNvSpPr/>
            <p:nvPr/>
          </p:nvSpPr>
          <p:spPr>
            <a:xfrm>
              <a:off x="8848941" y="4969901"/>
              <a:ext cx="598080" cy="688868"/>
            </a:xfrm>
            <a:custGeom>
              <a:avLst/>
              <a:gdLst>
                <a:gd name="connsiteX0" fmla="*/ 0 w 482628"/>
                <a:gd name="connsiteY0" fmla="*/ 138972 h 555890"/>
                <a:gd name="connsiteX1" fmla="*/ 0 w 482628"/>
                <a:gd name="connsiteY1" fmla="*/ 416918 h 555890"/>
                <a:gd name="connsiteX2" fmla="*/ 240936 w 482628"/>
                <a:gd name="connsiteY2" fmla="*/ 555891 h 555890"/>
                <a:gd name="connsiteX3" fmla="*/ 482628 w 482628"/>
                <a:gd name="connsiteY3" fmla="*/ 416918 h 555890"/>
                <a:gd name="connsiteX4" fmla="*/ 482628 w 482628"/>
                <a:gd name="connsiteY4" fmla="*/ 138972 h 555890"/>
                <a:gd name="connsiteX5" fmla="*/ 240936 w 482628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0" name="Vrije vorm: vorm 269">
              <a:extLst>
                <a:ext uri="{FF2B5EF4-FFF2-40B4-BE49-F238E27FC236}">
                  <a16:creationId xmlns:a16="http://schemas.microsoft.com/office/drawing/2014/main" id="{032F01FA-1044-4546-B0E7-752C4021858B}"/>
                </a:ext>
              </a:extLst>
            </p:cNvPr>
            <p:cNvSpPr/>
            <p:nvPr/>
          </p:nvSpPr>
          <p:spPr>
            <a:xfrm>
              <a:off x="9447021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1" name="Vrije vorm: vorm 270">
              <a:extLst>
                <a:ext uri="{FF2B5EF4-FFF2-40B4-BE49-F238E27FC236}">
                  <a16:creationId xmlns:a16="http://schemas.microsoft.com/office/drawing/2014/main" id="{7CC723A5-B5B4-431B-97E6-3403B3957EE4}"/>
                </a:ext>
              </a:extLst>
            </p:cNvPr>
            <p:cNvSpPr/>
            <p:nvPr/>
          </p:nvSpPr>
          <p:spPr>
            <a:xfrm>
              <a:off x="10044165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2" name="Vrije vorm: vorm 271">
              <a:extLst>
                <a:ext uri="{FF2B5EF4-FFF2-40B4-BE49-F238E27FC236}">
                  <a16:creationId xmlns:a16="http://schemas.microsoft.com/office/drawing/2014/main" id="{21EA2181-FA1E-40BE-BA25-C9DCC6549904}"/>
                </a:ext>
              </a:extLst>
            </p:cNvPr>
            <p:cNvSpPr/>
            <p:nvPr/>
          </p:nvSpPr>
          <p:spPr>
            <a:xfrm>
              <a:off x="10641309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3" name="Vrije vorm: vorm 272">
              <a:extLst>
                <a:ext uri="{FF2B5EF4-FFF2-40B4-BE49-F238E27FC236}">
                  <a16:creationId xmlns:a16="http://schemas.microsoft.com/office/drawing/2014/main" id="{F5370DD5-5FA5-4951-8ACF-CE464C228CA7}"/>
                </a:ext>
              </a:extLst>
            </p:cNvPr>
            <p:cNvSpPr/>
            <p:nvPr/>
          </p:nvSpPr>
          <p:spPr>
            <a:xfrm>
              <a:off x="11238454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4" name="Vrije vorm: vorm 273">
              <a:extLst>
                <a:ext uri="{FF2B5EF4-FFF2-40B4-BE49-F238E27FC236}">
                  <a16:creationId xmlns:a16="http://schemas.microsoft.com/office/drawing/2014/main" id="{C20B7DAE-A121-4F06-849A-15043B20E2B8}"/>
                </a:ext>
              </a:extLst>
            </p:cNvPr>
            <p:cNvSpPr/>
            <p:nvPr/>
          </p:nvSpPr>
          <p:spPr>
            <a:xfrm>
              <a:off x="11835599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7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7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7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5" name="Vrije vorm: vorm 274">
              <a:extLst>
                <a:ext uri="{FF2B5EF4-FFF2-40B4-BE49-F238E27FC236}">
                  <a16:creationId xmlns:a16="http://schemas.microsoft.com/office/drawing/2014/main" id="{B80EA9C1-405E-4CAE-B46E-5F55182FF851}"/>
                </a:ext>
              </a:extLst>
            </p:cNvPr>
            <p:cNvSpPr/>
            <p:nvPr/>
          </p:nvSpPr>
          <p:spPr>
            <a:xfrm>
              <a:off x="7953225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6" name="Vrije vorm: vorm 275">
              <a:extLst>
                <a:ext uri="{FF2B5EF4-FFF2-40B4-BE49-F238E27FC236}">
                  <a16:creationId xmlns:a16="http://schemas.microsoft.com/office/drawing/2014/main" id="{A953EDDC-8E7F-451B-A658-9A631517A556}"/>
                </a:ext>
              </a:extLst>
            </p:cNvPr>
            <p:cNvSpPr/>
            <p:nvPr/>
          </p:nvSpPr>
          <p:spPr>
            <a:xfrm>
              <a:off x="8550370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7" name="Vrije vorm: vorm 276">
              <a:extLst>
                <a:ext uri="{FF2B5EF4-FFF2-40B4-BE49-F238E27FC236}">
                  <a16:creationId xmlns:a16="http://schemas.microsoft.com/office/drawing/2014/main" id="{09597906-8353-4696-A385-C24B7300DB95}"/>
                </a:ext>
              </a:extLst>
            </p:cNvPr>
            <p:cNvSpPr/>
            <p:nvPr/>
          </p:nvSpPr>
          <p:spPr>
            <a:xfrm>
              <a:off x="9147513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8" name="Vrije vorm: vorm 277">
              <a:extLst>
                <a:ext uri="{FF2B5EF4-FFF2-40B4-BE49-F238E27FC236}">
                  <a16:creationId xmlns:a16="http://schemas.microsoft.com/office/drawing/2014/main" id="{E3BE7AAB-FE9A-4B50-ACE9-43F435AFF2C0}"/>
                </a:ext>
              </a:extLst>
            </p:cNvPr>
            <p:cNvSpPr/>
            <p:nvPr/>
          </p:nvSpPr>
          <p:spPr>
            <a:xfrm>
              <a:off x="9744658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9" name="Vrije vorm: vorm 278">
              <a:extLst>
                <a:ext uri="{FF2B5EF4-FFF2-40B4-BE49-F238E27FC236}">
                  <a16:creationId xmlns:a16="http://schemas.microsoft.com/office/drawing/2014/main" id="{4AC3F4C6-ED68-433A-BAE9-D3EC63F6EE69}"/>
                </a:ext>
              </a:extLst>
            </p:cNvPr>
            <p:cNvSpPr/>
            <p:nvPr/>
          </p:nvSpPr>
          <p:spPr>
            <a:xfrm>
              <a:off x="10341802" y="5491231"/>
              <a:ext cx="598079" cy="688868"/>
            </a:xfrm>
            <a:custGeom>
              <a:avLst/>
              <a:gdLst>
                <a:gd name="connsiteX0" fmla="*/ 0 w 482627"/>
                <a:gd name="connsiteY0" fmla="*/ 138972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2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0" name="Vrije vorm: vorm 279">
              <a:extLst>
                <a:ext uri="{FF2B5EF4-FFF2-40B4-BE49-F238E27FC236}">
                  <a16:creationId xmlns:a16="http://schemas.microsoft.com/office/drawing/2014/main" id="{56C44580-21C1-454B-9BF3-7A3CD67A4533}"/>
                </a:ext>
              </a:extLst>
            </p:cNvPr>
            <p:cNvSpPr/>
            <p:nvPr/>
          </p:nvSpPr>
          <p:spPr>
            <a:xfrm>
              <a:off x="10939882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1" name="Vrije vorm: vorm 280">
              <a:extLst>
                <a:ext uri="{FF2B5EF4-FFF2-40B4-BE49-F238E27FC236}">
                  <a16:creationId xmlns:a16="http://schemas.microsoft.com/office/drawing/2014/main" id="{88B51F47-F20D-495D-A0F7-7A0B5B748C29}"/>
                </a:ext>
              </a:extLst>
            </p:cNvPr>
            <p:cNvSpPr/>
            <p:nvPr/>
          </p:nvSpPr>
          <p:spPr>
            <a:xfrm>
              <a:off x="11537026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2" name="Vrije vorm: vorm 281">
              <a:extLst>
                <a:ext uri="{FF2B5EF4-FFF2-40B4-BE49-F238E27FC236}">
                  <a16:creationId xmlns:a16="http://schemas.microsoft.com/office/drawing/2014/main" id="{1FC82361-EE8C-40AA-B3CE-E4D01E070B4B}"/>
                </a:ext>
              </a:extLst>
            </p:cNvPr>
            <p:cNvSpPr/>
            <p:nvPr/>
          </p:nvSpPr>
          <p:spPr>
            <a:xfrm>
              <a:off x="12134170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3" name="Vrije vorm: vorm 282">
              <a:extLst>
                <a:ext uri="{FF2B5EF4-FFF2-40B4-BE49-F238E27FC236}">
                  <a16:creationId xmlns:a16="http://schemas.microsoft.com/office/drawing/2014/main" id="{CBCBDD04-8D26-4801-986F-89009DCACBC6}"/>
                </a:ext>
              </a:extLst>
            </p:cNvPr>
            <p:cNvSpPr/>
            <p:nvPr/>
          </p:nvSpPr>
          <p:spPr>
            <a:xfrm>
              <a:off x="8251797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4" name="Vrije vorm: vorm 283">
              <a:extLst>
                <a:ext uri="{FF2B5EF4-FFF2-40B4-BE49-F238E27FC236}">
                  <a16:creationId xmlns:a16="http://schemas.microsoft.com/office/drawing/2014/main" id="{0FC4C0A3-E996-4831-A0CE-A22049373EA1}"/>
                </a:ext>
              </a:extLst>
            </p:cNvPr>
            <p:cNvSpPr/>
            <p:nvPr/>
          </p:nvSpPr>
          <p:spPr>
            <a:xfrm>
              <a:off x="8848941" y="6006947"/>
              <a:ext cx="598080" cy="689804"/>
            </a:xfrm>
            <a:custGeom>
              <a:avLst/>
              <a:gdLst>
                <a:gd name="connsiteX0" fmla="*/ 0 w 482628"/>
                <a:gd name="connsiteY0" fmla="*/ 139728 h 556646"/>
                <a:gd name="connsiteX1" fmla="*/ 0 w 482628"/>
                <a:gd name="connsiteY1" fmla="*/ 417673 h 556646"/>
                <a:gd name="connsiteX2" fmla="*/ 240936 w 482628"/>
                <a:gd name="connsiteY2" fmla="*/ 556646 h 556646"/>
                <a:gd name="connsiteX3" fmla="*/ 482628 w 482628"/>
                <a:gd name="connsiteY3" fmla="*/ 417673 h 556646"/>
                <a:gd name="connsiteX4" fmla="*/ 482628 w 482628"/>
                <a:gd name="connsiteY4" fmla="*/ 139728 h 556646"/>
                <a:gd name="connsiteX5" fmla="*/ 240936 w 482628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2628" y="417673"/>
                  </a:lnTo>
                  <a:lnTo>
                    <a:pt x="482628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5" name="Vrije vorm: vorm 284">
              <a:extLst>
                <a:ext uri="{FF2B5EF4-FFF2-40B4-BE49-F238E27FC236}">
                  <a16:creationId xmlns:a16="http://schemas.microsoft.com/office/drawing/2014/main" id="{7A053D82-A760-4E15-8476-5E862F0D4BD7}"/>
                </a:ext>
              </a:extLst>
            </p:cNvPr>
            <p:cNvSpPr/>
            <p:nvPr/>
          </p:nvSpPr>
          <p:spPr>
            <a:xfrm>
              <a:off x="9447021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6" name="Vrije vorm: vorm 285">
              <a:extLst>
                <a:ext uri="{FF2B5EF4-FFF2-40B4-BE49-F238E27FC236}">
                  <a16:creationId xmlns:a16="http://schemas.microsoft.com/office/drawing/2014/main" id="{F79CEBC0-D9A8-45E1-B14C-4681479F1E02}"/>
                </a:ext>
              </a:extLst>
            </p:cNvPr>
            <p:cNvSpPr/>
            <p:nvPr/>
          </p:nvSpPr>
          <p:spPr>
            <a:xfrm>
              <a:off x="10044165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7" name="Vrije vorm: vorm 286">
              <a:extLst>
                <a:ext uri="{FF2B5EF4-FFF2-40B4-BE49-F238E27FC236}">
                  <a16:creationId xmlns:a16="http://schemas.microsoft.com/office/drawing/2014/main" id="{79CDE52E-F292-42D0-9199-2B4377E9B945}"/>
                </a:ext>
              </a:extLst>
            </p:cNvPr>
            <p:cNvSpPr/>
            <p:nvPr/>
          </p:nvSpPr>
          <p:spPr>
            <a:xfrm>
              <a:off x="10641309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8" name="Vrije vorm: vorm 287">
              <a:extLst>
                <a:ext uri="{FF2B5EF4-FFF2-40B4-BE49-F238E27FC236}">
                  <a16:creationId xmlns:a16="http://schemas.microsoft.com/office/drawing/2014/main" id="{41BAC07F-9C93-4A45-A2FA-F1E1F3779692}"/>
                </a:ext>
              </a:extLst>
            </p:cNvPr>
            <p:cNvSpPr/>
            <p:nvPr/>
          </p:nvSpPr>
          <p:spPr>
            <a:xfrm>
              <a:off x="11238454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9" name="Vrije vorm: vorm 288">
              <a:extLst>
                <a:ext uri="{FF2B5EF4-FFF2-40B4-BE49-F238E27FC236}">
                  <a16:creationId xmlns:a16="http://schemas.microsoft.com/office/drawing/2014/main" id="{31AF2EC9-C9F6-43C7-ACCE-8B20EB091962}"/>
                </a:ext>
              </a:extLst>
            </p:cNvPr>
            <p:cNvSpPr/>
            <p:nvPr/>
          </p:nvSpPr>
          <p:spPr>
            <a:xfrm>
              <a:off x="11835599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7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7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7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0" name="Vrije vorm: vorm 289">
              <a:extLst>
                <a:ext uri="{FF2B5EF4-FFF2-40B4-BE49-F238E27FC236}">
                  <a16:creationId xmlns:a16="http://schemas.microsoft.com/office/drawing/2014/main" id="{461B73EC-99D5-4F02-8471-40063A59EC6F}"/>
                </a:ext>
              </a:extLst>
            </p:cNvPr>
            <p:cNvSpPr/>
            <p:nvPr/>
          </p:nvSpPr>
          <p:spPr>
            <a:xfrm>
              <a:off x="7953225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1" name="Vrije vorm: vorm 290">
              <a:extLst>
                <a:ext uri="{FF2B5EF4-FFF2-40B4-BE49-F238E27FC236}">
                  <a16:creationId xmlns:a16="http://schemas.microsoft.com/office/drawing/2014/main" id="{964E02D8-C166-4D99-9C65-FC238EA1A5F4}"/>
                </a:ext>
              </a:extLst>
            </p:cNvPr>
            <p:cNvSpPr/>
            <p:nvPr/>
          </p:nvSpPr>
          <p:spPr>
            <a:xfrm>
              <a:off x="8550370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2" name="Vrije vorm: vorm 291">
              <a:extLst>
                <a:ext uri="{FF2B5EF4-FFF2-40B4-BE49-F238E27FC236}">
                  <a16:creationId xmlns:a16="http://schemas.microsoft.com/office/drawing/2014/main" id="{57853596-78AB-41BF-8024-4E6F5BA98209}"/>
                </a:ext>
              </a:extLst>
            </p:cNvPr>
            <p:cNvSpPr/>
            <p:nvPr/>
          </p:nvSpPr>
          <p:spPr>
            <a:xfrm>
              <a:off x="9147513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3" name="Vrije vorm: vorm 292">
              <a:extLst>
                <a:ext uri="{FF2B5EF4-FFF2-40B4-BE49-F238E27FC236}">
                  <a16:creationId xmlns:a16="http://schemas.microsoft.com/office/drawing/2014/main" id="{FA16FB45-3DE3-4E27-B1C3-0FD9124DF427}"/>
                </a:ext>
              </a:extLst>
            </p:cNvPr>
            <p:cNvSpPr/>
            <p:nvPr/>
          </p:nvSpPr>
          <p:spPr>
            <a:xfrm>
              <a:off x="9744658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4" name="Vrije vorm: vorm 293">
              <a:extLst>
                <a:ext uri="{FF2B5EF4-FFF2-40B4-BE49-F238E27FC236}">
                  <a16:creationId xmlns:a16="http://schemas.microsoft.com/office/drawing/2014/main" id="{EF2B142C-C3C2-42BD-B8CE-858EABA00D4F}"/>
                </a:ext>
              </a:extLst>
            </p:cNvPr>
            <p:cNvSpPr/>
            <p:nvPr/>
          </p:nvSpPr>
          <p:spPr>
            <a:xfrm>
              <a:off x="10341802" y="6528278"/>
              <a:ext cx="598079" cy="688868"/>
            </a:xfrm>
            <a:custGeom>
              <a:avLst/>
              <a:gdLst>
                <a:gd name="connsiteX0" fmla="*/ 0 w 482627"/>
                <a:gd name="connsiteY0" fmla="*/ 138972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2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5" name="Vrije vorm: vorm 294">
              <a:extLst>
                <a:ext uri="{FF2B5EF4-FFF2-40B4-BE49-F238E27FC236}">
                  <a16:creationId xmlns:a16="http://schemas.microsoft.com/office/drawing/2014/main" id="{01E93CC6-C30F-422C-BEAC-8D87974441C0}"/>
                </a:ext>
              </a:extLst>
            </p:cNvPr>
            <p:cNvSpPr/>
            <p:nvPr/>
          </p:nvSpPr>
          <p:spPr>
            <a:xfrm>
              <a:off x="10939882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6" name="Vrije vorm: vorm 295">
              <a:extLst>
                <a:ext uri="{FF2B5EF4-FFF2-40B4-BE49-F238E27FC236}">
                  <a16:creationId xmlns:a16="http://schemas.microsoft.com/office/drawing/2014/main" id="{B3D5728D-78C3-436E-B6C4-ADB3FAA67762}"/>
                </a:ext>
              </a:extLst>
            </p:cNvPr>
            <p:cNvSpPr/>
            <p:nvPr/>
          </p:nvSpPr>
          <p:spPr>
            <a:xfrm>
              <a:off x="11537026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7" name="Vrije vorm: vorm 296">
              <a:extLst>
                <a:ext uri="{FF2B5EF4-FFF2-40B4-BE49-F238E27FC236}">
                  <a16:creationId xmlns:a16="http://schemas.microsoft.com/office/drawing/2014/main" id="{0440DF19-F899-46DE-B1BB-BF9EE2A3B0D7}"/>
                </a:ext>
              </a:extLst>
            </p:cNvPr>
            <p:cNvSpPr/>
            <p:nvPr/>
          </p:nvSpPr>
          <p:spPr>
            <a:xfrm>
              <a:off x="12134170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2" name="Tijdelijke aanduiding voor tekst 12">
            <a:extLst>
              <a:ext uri="{FF2B5EF4-FFF2-40B4-BE49-F238E27FC236}">
                <a16:creationId xmlns:a16="http://schemas.microsoft.com/office/drawing/2014/main" id="{D661CBCD-57F4-4C76-8777-3C63422194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5780" y="-3196"/>
            <a:ext cx="12207780" cy="68580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23" name="Tijdelijke aanduiding voor tekst 12">
            <a:extLst>
              <a:ext uri="{FF2B5EF4-FFF2-40B4-BE49-F238E27FC236}">
                <a16:creationId xmlns:a16="http://schemas.microsoft.com/office/drawing/2014/main" id="{437E6874-C1AC-4996-A344-DB6A8056D1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7200000">
            <a:off x="3446489" y="1144939"/>
            <a:ext cx="5299022" cy="4568122"/>
          </a:xfrm>
          <a:prstGeom prst="hexagon">
            <a:avLst>
              <a:gd name="adj" fmla="val 29124"/>
              <a:gd name="vf" fmla="val 115470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Alleen titel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F66402F1-3F63-46D9-88D3-72CED7CE1D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3497" y="2173574"/>
            <a:ext cx="3645008" cy="25293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219" r="1562" b="74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" name="Tijdelijke aanduiding voor datum 1">
            <a:extLst>
              <a:ext uri="{FF2B5EF4-FFF2-40B4-BE49-F238E27FC236}">
                <a16:creationId xmlns:a16="http://schemas.microsoft.com/office/drawing/2014/main" id="{884B410F-48FF-4916-A406-125442D4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7819691"/>
            <a:ext cx="2044700" cy="365125"/>
          </a:xfrm>
        </p:spPr>
        <p:txBody>
          <a:bodyPr/>
          <a:lstStyle/>
          <a:p>
            <a:fld id="{71954593-1979-4B8B-870F-F4DE7BBABE83}" type="datetime1">
              <a:rPr lang="nl-NL" smtClean="0"/>
              <a:t>16-09-2021</a:t>
            </a:fld>
            <a:endParaRPr lang="nl-NL"/>
          </a:p>
        </p:txBody>
      </p:sp>
      <p:sp>
        <p:nvSpPr>
          <p:cNvPr id="18" name="Tijdelijke aanduiding voor voettekst 2">
            <a:extLst>
              <a:ext uri="{FF2B5EF4-FFF2-40B4-BE49-F238E27FC236}">
                <a16:creationId xmlns:a16="http://schemas.microsoft.com/office/drawing/2014/main" id="{20BA2BD6-08B5-4A10-9790-B4D24BE7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9100" y="7819691"/>
            <a:ext cx="6273800" cy="365125"/>
          </a:xfrm>
        </p:spPr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9" name="Tijdelijke aanduiding voor dianummer 3">
            <a:extLst>
              <a:ext uri="{FF2B5EF4-FFF2-40B4-BE49-F238E27FC236}">
                <a16:creationId xmlns:a16="http://schemas.microsoft.com/office/drawing/2014/main" id="{E8C172B2-60A3-44F0-AEBB-423E9C67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7433063"/>
            <a:ext cx="326114" cy="272003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E77D66D-F3A0-4B0C-903C-7502439263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5400000">
            <a:off x="2184366" y="-3521467"/>
            <a:ext cx="7812156" cy="13900936"/>
          </a:xfrm>
          <a:custGeom>
            <a:avLst/>
            <a:gdLst>
              <a:gd name="connsiteX0" fmla="*/ 268288 w 6858000"/>
              <a:gd name="connsiteY0" fmla="*/ 11934825 h 12203113"/>
              <a:gd name="connsiteX1" fmla="*/ 6589712 w 6858000"/>
              <a:gd name="connsiteY1" fmla="*/ 11934825 h 12203113"/>
              <a:gd name="connsiteX2" fmla="*/ 6589712 w 6858000"/>
              <a:gd name="connsiteY2" fmla="*/ 268288 h 12203113"/>
              <a:gd name="connsiteX3" fmla="*/ 268288 w 6858000"/>
              <a:gd name="connsiteY3" fmla="*/ 268288 h 12203113"/>
              <a:gd name="connsiteX4" fmla="*/ 0 w 6858000"/>
              <a:gd name="connsiteY4" fmla="*/ 12203113 h 12203113"/>
              <a:gd name="connsiteX5" fmla="*/ 0 w 6858000"/>
              <a:gd name="connsiteY5" fmla="*/ 11934825 h 12203113"/>
              <a:gd name="connsiteX6" fmla="*/ 0 w 6858000"/>
              <a:gd name="connsiteY6" fmla="*/ 11934825 h 12203113"/>
              <a:gd name="connsiteX7" fmla="*/ 0 w 6858000"/>
              <a:gd name="connsiteY7" fmla="*/ 268288 h 12203113"/>
              <a:gd name="connsiteX8" fmla="*/ 0 w 6858000"/>
              <a:gd name="connsiteY8" fmla="*/ 11112 h 12203113"/>
              <a:gd name="connsiteX9" fmla="*/ 0 w 6858000"/>
              <a:gd name="connsiteY9" fmla="*/ 0 h 12203113"/>
              <a:gd name="connsiteX10" fmla="*/ 6768000 w 6858000"/>
              <a:gd name="connsiteY10" fmla="*/ 0 h 12203113"/>
              <a:gd name="connsiteX11" fmla="*/ 6768000 w 6858000"/>
              <a:gd name="connsiteY11" fmla="*/ 11112 h 12203113"/>
              <a:gd name="connsiteX12" fmla="*/ 6858000 w 6858000"/>
              <a:gd name="connsiteY12" fmla="*/ 11112 h 12203113"/>
              <a:gd name="connsiteX13" fmla="*/ 6858000 w 6858000"/>
              <a:gd name="connsiteY13" fmla="*/ 12203113 h 12203113"/>
              <a:gd name="connsiteX14" fmla="*/ 6589712 w 6858000"/>
              <a:gd name="connsiteY14" fmla="*/ 12203113 h 12203113"/>
              <a:gd name="connsiteX15" fmla="*/ 6589712 w 6858000"/>
              <a:gd name="connsiteY15" fmla="*/ 12203113 h 122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203113">
                <a:moveTo>
                  <a:pt x="268288" y="11934825"/>
                </a:moveTo>
                <a:lnTo>
                  <a:pt x="6589712" y="11934825"/>
                </a:lnTo>
                <a:lnTo>
                  <a:pt x="6589712" y="268288"/>
                </a:lnTo>
                <a:lnTo>
                  <a:pt x="268288" y="268288"/>
                </a:lnTo>
                <a:close/>
                <a:moveTo>
                  <a:pt x="0" y="12203113"/>
                </a:moveTo>
                <a:lnTo>
                  <a:pt x="0" y="11934825"/>
                </a:lnTo>
                <a:lnTo>
                  <a:pt x="0" y="11934825"/>
                </a:lnTo>
                <a:lnTo>
                  <a:pt x="0" y="268288"/>
                </a:lnTo>
                <a:lnTo>
                  <a:pt x="0" y="11112"/>
                </a:lnTo>
                <a:lnTo>
                  <a:pt x="0" y="0"/>
                </a:lnTo>
                <a:lnTo>
                  <a:pt x="6768000" y="0"/>
                </a:lnTo>
                <a:lnTo>
                  <a:pt x="6768000" y="11112"/>
                </a:lnTo>
                <a:lnTo>
                  <a:pt x="6858000" y="11112"/>
                </a:lnTo>
                <a:lnTo>
                  <a:pt x="6858000" y="12203113"/>
                </a:lnTo>
                <a:lnTo>
                  <a:pt x="6589712" y="12203113"/>
                </a:lnTo>
                <a:lnTo>
                  <a:pt x="6589712" y="1220311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298" name="Tijdelijke aanduiding voor tekst 297">
            <a:extLst>
              <a:ext uri="{FF2B5EF4-FFF2-40B4-BE49-F238E27FC236}">
                <a16:creationId xmlns:a16="http://schemas.microsoft.com/office/drawing/2014/main" id="{ACE1796C-F1D6-4ACC-97F7-CE4A94FA44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-13098735" y="692148"/>
            <a:ext cx="12548564" cy="5005389"/>
          </a:xfrm>
          <a:custGeom>
            <a:avLst/>
            <a:gdLst>
              <a:gd name="connsiteX0" fmla="*/ 6085250 w 6085250"/>
              <a:gd name="connsiteY0" fmla="*/ 2427293 h 2427293"/>
              <a:gd name="connsiteX1" fmla="*/ 1405674 w 6085250"/>
              <a:gd name="connsiteY1" fmla="*/ 2427293 h 2427293"/>
              <a:gd name="connsiteX2" fmla="*/ 1405674 w 6085250"/>
              <a:gd name="connsiteY2" fmla="*/ 2427291 h 2427293"/>
              <a:gd name="connsiteX3" fmla="*/ 706925 w 6085250"/>
              <a:gd name="connsiteY3" fmla="*/ 2427291 h 2427293"/>
              <a:gd name="connsiteX4" fmla="*/ 0 w 6085250"/>
              <a:gd name="connsiteY4" fmla="*/ 1213646 h 2427293"/>
              <a:gd name="connsiteX5" fmla="*/ 706925 w 6085250"/>
              <a:gd name="connsiteY5" fmla="*/ 0 h 2427293"/>
              <a:gd name="connsiteX6" fmla="*/ 1405674 w 6085250"/>
              <a:gd name="connsiteY6" fmla="*/ 0 h 2427293"/>
              <a:gd name="connsiteX7" fmla="*/ 2108734 w 6085250"/>
              <a:gd name="connsiteY7" fmla="*/ 0 h 2427293"/>
              <a:gd name="connsiteX8" fmla="*/ 6085250 w 6085250"/>
              <a:gd name="connsiteY8" fmla="*/ 0 h 242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5250" h="2427293">
                <a:moveTo>
                  <a:pt x="6085250" y="2427293"/>
                </a:moveTo>
                <a:lnTo>
                  <a:pt x="1405674" y="2427293"/>
                </a:lnTo>
                <a:lnTo>
                  <a:pt x="1405674" y="2427291"/>
                </a:lnTo>
                <a:lnTo>
                  <a:pt x="706925" y="2427291"/>
                </a:lnTo>
                <a:lnTo>
                  <a:pt x="0" y="1213646"/>
                </a:lnTo>
                <a:lnTo>
                  <a:pt x="706925" y="0"/>
                </a:lnTo>
                <a:lnTo>
                  <a:pt x="1405674" y="0"/>
                </a:lnTo>
                <a:lnTo>
                  <a:pt x="2108734" y="0"/>
                </a:lnTo>
                <a:lnTo>
                  <a:pt x="608525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61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18" presetClass="entr" presetSubtype="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3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>
            <p:tmplLst>
              <p:tmpl>
                <p:tnLst>
                  <p:par>
                    <p:cTn presetID="2" presetClass="entr" presetSubtype="4" fill="hold" nodeType="withEffect" p14:presetBounceEnd="54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4000">
                          <p:cBhvr additive="base">
                            <p:cTn dur="1750" fill="hold"/>
                            <p:tgtEl>
                              <p:spTgt spid="2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4000">
                          <p:cBhvr additive="base">
                            <p:cTn dur="1750" fill="hold"/>
                            <p:tgtEl>
                              <p:spTgt spid="2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3" grpId="1" animBg="1">
            <p:tmplLst>
              <p:tmpl>
                <p:tnLst>
                  <p:par>
                    <p:cTn presetID="8" presetClass="emph" presetSubtype="0" fill="hold" nodeType="withEffect">
                      <p:stCondLst>
                        <p:cond delay="0"/>
                      </p:stCondLst>
                      <p:childTnLst>
                        <p:animRot by="5400000">
                          <p:cBhvr>
                            <p:cTn dur="1000" fill="hold"/>
                            <p:tgtEl>
                              <p:spTgt spid="23"/>
                            </p:tgtEl>
                            <p:attrNameLst>
                              <p:attrName>r</p:attrName>
                            </p:attrNameLst>
                          </p:cBhvr>
                        </p:animRot>
                      </p:childTnLst>
                    </p:cTn>
                  </p:par>
                </p:tnLst>
              </p:tmpl>
            </p:tmplLst>
          </p:bldP>
          <p:bldP spid="10" grpId="0" animBg="1">
            <p:tmplLst>
              <p:tmpl>
                <p:tnLst>
                  <p:par>
                    <p:cTn presetID="18" presetClass="entr" presetSubtype="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strips(downRight)">
                          <p:cBhvr>
                            <p:cTn dur="1250"/>
                            <p:tgtEl>
                              <p:spTgt spid="1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18" presetClass="entr" presetSubtype="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3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>
            <p:tmplLst>
              <p:tmpl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750" fill="hold"/>
                            <p:tgtEl>
                              <p:spTgt spid="2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750" fill="hold"/>
                            <p:tgtEl>
                              <p:spTgt spid="2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3" grpId="1" animBg="1">
            <p:tmplLst>
              <p:tmpl>
                <p:tnLst>
                  <p:par>
                    <p:cTn presetID="8" presetClass="emph" presetSubtype="0" fill="hold" nodeType="withEffect">
                      <p:stCondLst>
                        <p:cond delay="0"/>
                      </p:stCondLst>
                      <p:childTnLst>
                        <p:animRot by="5400000">
                          <p:cBhvr>
                            <p:cTn dur="1000" fill="hold"/>
                            <p:tgtEl>
                              <p:spTgt spid="23"/>
                            </p:tgtEl>
                            <p:attrNameLst>
                              <p:attrName>r</p:attrName>
                            </p:attrNameLst>
                          </p:cBhvr>
                        </p:animRot>
                      </p:childTnLst>
                    </p:cTn>
                  </p:par>
                </p:tnLst>
              </p:tmpl>
            </p:tmplLst>
          </p:bldP>
          <p:bldP spid="10" grpId="0" animBg="1">
            <p:tmplLst>
              <p:tmpl>
                <p:tnLst>
                  <p:par>
                    <p:cTn presetID="18" presetClass="entr" presetSubtype="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strips(downRight)">
                          <p:cBhvr>
                            <p:cTn dur="1250"/>
                            <p:tgtEl>
                              <p:spTgt spid="1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en Statisch-Beeld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1" y="741500"/>
            <a:ext cx="6453865" cy="490400"/>
          </a:xfrm>
        </p:spPr>
        <p:txBody>
          <a:bodyPr lIns="0" t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591901"/>
            <a:ext cx="6453866" cy="4105637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statisch beeld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CDA-1646-4FF5-B7B2-2D82CA7C81BB}" type="datetime1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grpSp>
        <p:nvGrpSpPr>
          <p:cNvPr id="8" name="Instructie">
            <a:extLst>
              <a:ext uri="{FF2B5EF4-FFF2-40B4-BE49-F238E27FC236}">
                <a16:creationId xmlns:a16="http://schemas.microsoft.com/office/drawing/2014/main" id="{D75CBF04-5AAE-41F3-A6F9-8DE3EDEC00C2}"/>
              </a:ext>
            </a:extLst>
          </p:cNvPr>
          <p:cNvGrpSpPr/>
          <p:nvPr userDrawn="1"/>
        </p:nvGrpSpPr>
        <p:grpSpPr>
          <a:xfrm>
            <a:off x="12441539" y="-99300"/>
            <a:ext cx="3391307" cy="7056601"/>
            <a:chOff x="12441539" y="-99300"/>
            <a:chExt cx="3391307" cy="7056601"/>
          </a:xfrm>
        </p:grpSpPr>
        <p:sp>
          <p:nvSpPr>
            <p:cNvPr id="340" name="Rechthoek 339">
              <a:extLst>
                <a:ext uri="{FF2B5EF4-FFF2-40B4-BE49-F238E27FC236}">
                  <a16:creationId xmlns:a16="http://schemas.microsoft.com/office/drawing/2014/main" id="{BEA4E157-D90A-422B-B71A-E70CC3ED108C}"/>
                </a:ext>
              </a:extLst>
            </p:cNvPr>
            <p:cNvSpPr/>
            <p:nvPr userDrawn="1"/>
          </p:nvSpPr>
          <p:spPr>
            <a:xfrm>
              <a:off x="12441539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0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1" name="Ovaal 340">
              <a:extLst>
                <a:ext uri="{FF2B5EF4-FFF2-40B4-BE49-F238E27FC236}">
                  <a16:creationId xmlns:a16="http://schemas.microsoft.com/office/drawing/2014/main" id="{A0EDD027-011E-4162-A8D2-05E074348129}"/>
                </a:ext>
              </a:extLst>
            </p:cNvPr>
            <p:cNvSpPr/>
            <p:nvPr userDrawn="1"/>
          </p:nvSpPr>
          <p:spPr>
            <a:xfrm>
              <a:off x="15501708" y="5972924"/>
              <a:ext cx="230835" cy="230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800" b="0" cap="all" baseline="0" dirty="0" err="1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2" name="Graphic 163" descr="Informatie">
              <a:extLst>
                <a:ext uri="{FF2B5EF4-FFF2-40B4-BE49-F238E27FC236}">
                  <a16:creationId xmlns:a16="http://schemas.microsoft.com/office/drawing/2014/main" id="{2653B8BF-E695-4603-A8AC-9BE9C92AE098}"/>
                </a:ext>
              </a:extLst>
            </p:cNvPr>
            <p:cNvSpPr/>
            <p:nvPr userDrawn="1"/>
          </p:nvSpPr>
          <p:spPr>
            <a:xfrm>
              <a:off x="15483348" y="5954564"/>
              <a:ext cx="267555" cy="267555"/>
            </a:xfrm>
            <a:custGeom>
              <a:avLst/>
              <a:gdLst>
                <a:gd name="connsiteX0" fmla="*/ 145860 w 291719"/>
                <a:gd name="connsiteY0" fmla="*/ 0 h 291719"/>
                <a:gd name="connsiteX1" fmla="*/ 0 w 291719"/>
                <a:gd name="connsiteY1" fmla="*/ 145860 h 291719"/>
                <a:gd name="connsiteX2" fmla="*/ 145860 w 291719"/>
                <a:gd name="connsiteY2" fmla="*/ 291720 h 291719"/>
                <a:gd name="connsiteX3" fmla="*/ 291720 w 291719"/>
                <a:gd name="connsiteY3" fmla="*/ 145860 h 291719"/>
                <a:gd name="connsiteX4" fmla="*/ 145860 w 291719"/>
                <a:gd name="connsiteY4" fmla="*/ 0 h 291719"/>
                <a:gd name="connsiteX5" fmla="*/ 138183 w 291719"/>
                <a:gd name="connsiteY5" fmla="*/ 38384 h 291719"/>
                <a:gd name="connsiteX6" fmla="*/ 157375 w 291719"/>
                <a:gd name="connsiteY6" fmla="*/ 57576 h 291719"/>
                <a:gd name="connsiteX7" fmla="*/ 138183 w 291719"/>
                <a:gd name="connsiteY7" fmla="*/ 76768 h 291719"/>
                <a:gd name="connsiteX8" fmla="*/ 118991 w 291719"/>
                <a:gd name="connsiteY8" fmla="*/ 57576 h 291719"/>
                <a:gd name="connsiteX9" fmla="*/ 138183 w 291719"/>
                <a:gd name="connsiteY9" fmla="*/ 38384 h 291719"/>
                <a:gd name="connsiteX10" fmla="*/ 184244 w 291719"/>
                <a:gd name="connsiteY10" fmla="*/ 253336 h 291719"/>
                <a:gd name="connsiteX11" fmla="*/ 107476 w 291719"/>
                <a:gd name="connsiteY11" fmla="*/ 253336 h 291719"/>
                <a:gd name="connsiteX12" fmla="*/ 107476 w 291719"/>
                <a:gd name="connsiteY12" fmla="*/ 230305 h 291719"/>
                <a:gd name="connsiteX13" fmla="*/ 134345 w 291719"/>
                <a:gd name="connsiteY13" fmla="*/ 230305 h 291719"/>
                <a:gd name="connsiteX14" fmla="*/ 134345 w 291719"/>
                <a:gd name="connsiteY14" fmla="*/ 115153 h 291719"/>
                <a:gd name="connsiteX15" fmla="*/ 111314 w 291719"/>
                <a:gd name="connsiteY15" fmla="*/ 115153 h 291719"/>
                <a:gd name="connsiteX16" fmla="*/ 111314 w 291719"/>
                <a:gd name="connsiteY16" fmla="*/ 92122 h 291719"/>
                <a:gd name="connsiteX17" fmla="*/ 157375 w 291719"/>
                <a:gd name="connsiteY17" fmla="*/ 92122 h 291719"/>
                <a:gd name="connsiteX18" fmla="*/ 157375 w 291719"/>
                <a:gd name="connsiteY18" fmla="*/ 115153 h 291719"/>
                <a:gd name="connsiteX19" fmla="*/ 157375 w 291719"/>
                <a:gd name="connsiteY19" fmla="*/ 230305 h 291719"/>
                <a:gd name="connsiteX20" fmla="*/ 184244 w 291719"/>
                <a:gd name="connsiteY20" fmla="*/ 230305 h 291719"/>
                <a:gd name="connsiteX21" fmla="*/ 184244 w 291719"/>
                <a:gd name="connsiteY21" fmla="*/ 253336 h 29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1719" h="291719">
                  <a:moveTo>
                    <a:pt x="145860" y="0"/>
                  </a:moveTo>
                  <a:cubicBezTo>
                    <a:pt x="65253" y="0"/>
                    <a:pt x="0" y="65253"/>
                    <a:pt x="0" y="145860"/>
                  </a:cubicBezTo>
                  <a:cubicBezTo>
                    <a:pt x="0" y="226467"/>
                    <a:pt x="65253" y="291720"/>
                    <a:pt x="145860" y="291720"/>
                  </a:cubicBezTo>
                  <a:cubicBezTo>
                    <a:pt x="226467" y="291720"/>
                    <a:pt x="291720" y="226467"/>
                    <a:pt x="291720" y="145860"/>
                  </a:cubicBezTo>
                  <a:cubicBezTo>
                    <a:pt x="291720" y="65253"/>
                    <a:pt x="226467" y="0"/>
                    <a:pt x="145860" y="0"/>
                  </a:cubicBezTo>
                  <a:close/>
                  <a:moveTo>
                    <a:pt x="138183" y="38384"/>
                  </a:moveTo>
                  <a:cubicBezTo>
                    <a:pt x="148931" y="38384"/>
                    <a:pt x="157375" y="46829"/>
                    <a:pt x="157375" y="57576"/>
                  </a:cubicBezTo>
                  <a:cubicBezTo>
                    <a:pt x="157375" y="68324"/>
                    <a:pt x="148931" y="76768"/>
                    <a:pt x="138183" y="76768"/>
                  </a:cubicBezTo>
                  <a:cubicBezTo>
                    <a:pt x="127435" y="76768"/>
                    <a:pt x="118991" y="68324"/>
                    <a:pt x="118991" y="57576"/>
                  </a:cubicBezTo>
                  <a:cubicBezTo>
                    <a:pt x="118991" y="46829"/>
                    <a:pt x="127435" y="38384"/>
                    <a:pt x="138183" y="38384"/>
                  </a:cubicBezTo>
                  <a:close/>
                  <a:moveTo>
                    <a:pt x="184244" y="253336"/>
                  </a:moveTo>
                  <a:lnTo>
                    <a:pt x="107476" y="253336"/>
                  </a:lnTo>
                  <a:lnTo>
                    <a:pt x="107476" y="230305"/>
                  </a:lnTo>
                  <a:lnTo>
                    <a:pt x="134345" y="230305"/>
                  </a:lnTo>
                  <a:lnTo>
                    <a:pt x="134345" y="115153"/>
                  </a:lnTo>
                  <a:lnTo>
                    <a:pt x="111314" y="115153"/>
                  </a:lnTo>
                  <a:lnTo>
                    <a:pt x="111314" y="92122"/>
                  </a:lnTo>
                  <a:lnTo>
                    <a:pt x="157375" y="92122"/>
                  </a:lnTo>
                  <a:lnTo>
                    <a:pt x="157375" y="115153"/>
                  </a:lnTo>
                  <a:lnTo>
                    <a:pt x="157375" y="230305"/>
                  </a:lnTo>
                  <a:lnTo>
                    <a:pt x="184244" y="230305"/>
                  </a:lnTo>
                  <a:lnTo>
                    <a:pt x="184244" y="253336"/>
                  </a:lnTo>
                  <a:close/>
                </a:path>
              </a:pathLst>
            </a:custGeom>
            <a:solidFill>
              <a:schemeClr val="tx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 b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3" name="Rechthoek 342">
              <a:extLst>
                <a:ext uri="{FF2B5EF4-FFF2-40B4-BE49-F238E27FC236}">
                  <a16:creationId xmlns:a16="http://schemas.microsoft.com/office/drawing/2014/main" id="{4E1D4197-CD62-4510-BF6A-D8CE6E5CEE32}"/>
                </a:ext>
              </a:extLst>
            </p:cNvPr>
            <p:cNvSpPr/>
            <p:nvPr userDrawn="1"/>
          </p:nvSpPr>
          <p:spPr>
            <a:xfrm>
              <a:off x="12556139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  <p:grpSp>
          <p:nvGrpSpPr>
            <p:cNvPr id="299" name="INSTRUCTIE">
              <a:extLst>
                <a:ext uri="{FF2B5EF4-FFF2-40B4-BE49-F238E27FC236}">
                  <a16:creationId xmlns:a16="http://schemas.microsoft.com/office/drawing/2014/main" id="{F8FF1ECB-491C-474E-9C2B-53FBD39B4C42}"/>
                </a:ext>
              </a:extLst>
            </p:cNvPr>
            <p:cNvGrpSpPr/>
            <p:nvPr userDrawn="1"/>
          </p:nvGrpSpPr>
          <p:grpSpPr>
            <a:xfrm>
              <a:off x="12556437" y="0"/>
              <a:ext cx="3194765" cy="3863595"/>
              <a:chOff x="12556437" y="0"/>
              <a:chExt cx="3194765" cy="3863595"/>
            </a:xfrm>
          </p:grpSpPr>
          <p:sp>
            <p:nvSpPr>
              <p:cNvPr id="300" name="Rechthoek 299">
                <a:extLst>
                  <a:ext uri="{FF2B5EF4-FFF2-40B4-BE49-F238E27FC236}">
                    <a16:creationId xmlns:a16="http://schemas.microsoft.com/office/drawing/2014/main" id="{AC25A46B-B116-417A-B35B-4274E26F08B4}"/>
                  </a:ext>
                </a:extLst>
              </p:cNvPr>
              <p:cNvSpPr/>
              <p:nvPr userDrawn="1"/>
            </p:nvSpPr>
            <p:spPr>
              <a:xfrm>
                <a:off x="12556438" y="0"/>
                <a:ext cx="3194764" cy="252000"/>
              </a:xfrm>
              <a:prstGeom prst="rect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invoegen/veranderen</a:t>
                </a:r>
              </a:p>
            </p:txBody>
          </p:sp>
          <p:sp>
            <p:nvSpPr>
              <p:cNvPr id="302" name="Ovaal 301">
                <a:extLst>
                  <a:ext uri="{FF2B5EF4-FFF2-40B4-BE49-F238E27FC236}">
                    <a16:creationId xmlns:a16="http://schemas.microsoft.com/office/drawing/2014/main" id="{C76C4F73-57BA-4DC9-BD96-4D1ED5901788}"/>
                  </a:ext>
                </a:extLst>
              </p:cNvPr>
              <p:cNvSpPr/>
              <p:nvPr userDrawn="1"/>
            </p:nvSpPr>
            <p:spPr>
              <a:xfrm>
                <a:off x="12556437" y="39420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03" name="Rechthoek 302">
                <a:extLst>
                  <a:ext uri="{FF2B5EF4-FFF2-40B4-BE49-F238E27FC236}">
                    <a16:creationId xmlns:a16="http://schemas.microsoft.com/office/drawing/2014/main" id="{839DE31E-B895-4ECF-9B7D-6C79C6DEFA4A}"/>
                  </a:ext>
                </a:extLst>
              </p:cNvPr>
              <p:cNvSpPr/>
              <p:nvPr userDrawn="1"/>
            </p:nvSpPr>
            <p:spPr>
              <a:xfrm>
                <a:off x="12922118" y="393161"/>
                <a:ext cx="2829084" cy="57856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‘Delete’-knop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voegen. </a:t>
                </a:r>
                <a:r>
                  <a:rPr kumimoji="0" lang="nl-NL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  <a:endPara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4" name="Ovaal 303">
                <a:extLst>
                  <a:ext uri="{FF2B5EF4-FFF2-40B4-BE49-F238E27FC236}">
                    <a16:creationId xmlns:a16="http://schemas.microsoft.com/office/drawing/2014/main" id="{58AC2D36-34BE-401B-91EB-F4C71DE6C6FF}"/>
                  </a:ext>
                </a:extLst>
              </p:cNvPr>
              <p:cNvSpPr/>
              <p:nvPr userDrawn="1"/>
            </p:nvSpPr>
            <p:spPr>
              <a:xfrm>
                <a:off x="12556437" y="157360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05" name="Rechthoek 304">
                <a:extLst>
                  <a:ext uri="{FF2B5EF4-FFF2-40B4-BE49-F238E27FC236}">
                    <a16:creationId xmlns:a16="http://schemas.microsoft.com/office/drawing/2014/main" id="{C1D63E32-95E1-43DE-9C4B-17C802176AF4}"/>
                  </a:ext>
                </a:extLst>
              </p:cNvPr>
              <p:cNvSpPr/>
              <p:nvPr userDrawn="1"/>
            </p:nvSpPr>
            <p:spPr>
              <a:xfrm>
                <a:off x="12922118" y="1573600"/>
                <a:ext cx="2829084" cy="28873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06" name="Groep 305">
                <a:extLst>
                  <a:ext uri="{FF2B5EF4-FFF2-40B4-BE49-F238E27FC236}">
                    <a16:creationId xmlns:a16="http://schemas.microsoft.com/office/drawing/2014/main" id="{D5508363-F6DE-4EF8-8A88-BD8422740A58}"/>
                  </a:ext>
                </a:extLst>
              </p:cNvPr>
              <p:cNvGrpSpPr/>
              <p:nvPr userDrawn="1"/>
            </p:nvGrpSpPr>
            <p:grpSpPr>
              <a:xfrm>
                <a:off x="12922118" y="2014408"/>
                <a:ext cx="825500" cy="209550"/>
                <a:chOff x="13504624" y="2482850"/>
                <a:chExt cx="825500" cy="209550"/>
              </a:xfrm>
            </p:grpSpPr>
            <p:sp>
              <p:nvSpPr>
                <p:cNvPr id="333" name="Rechthoek 332">
                  <a:extLst>
                    <a:ext uri="{FF2B5EF4-FFF2-40B4-BE49-F238E27FC236}">
                      <a16:creationId xmlns:a16="http://schemas.microsoft.com/office/drawing/2014/main" id="{97A034DE-B6A1-430F-B82E-9167F68C4E31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334" name="Rechte verbindingslijn 333">
                  <a:extLst>
                    <a:ext uri="{FF2B5EF4-FFF2-40B4-BE49-F238E27FC236}">
                      <a16:creationId xmlns:a16="http://schemas.microsoft.com/office/drawing/2014/main" id="{FE27B9E8-B5A8-454E-A3F2-4398DFE6F844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335" name="Gelijkbenige driehoek 334">
                  <a:extLst>
                    <a:ext uri="{FF2B5EF4-FFF2-40B4-BE49-F238E27FC236}">
                      <a16:creationId xmlns:a16="http://schemas.microsoft.com/office/drawing/2014/main" id="{2969C76B-782C-4415-9924-3A7A8C9A7F07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7" name="Groep 306">
                <a:extLst>
                  <a:ext uri="{FF2B5EF4-FFF2-40B4-BE49-F238E27FC236}">
                    <a16:creationId xmlns:a16="http://schemas.microsoft.com/office/drawing/2014/main" id="{B3D9074C-F110-4DDA-B509-E6F65C88F4A3}"/>
                  </a:ext>
                </a:extLst>
              </p:cNvPr>
              <p:cNvGrpSpPr/>
              <p:nvPr userDrawn="1"/>
            </p:nvGrpSpPr>
            <p:grpSpPr>
              <a:xfrm>
                <a:off x="12922118" y="1108029"/>
                <a:ext cx="294789" cy="318834"/>
                <a:chOff x="14466489" y="1001522"/>
                <a:chExt cx="290627" cy="314333"/>
              </a:xfrm>
            </p:grpSpPr>
            <p:sp>
              <p:nvSpPr>
                <p:cNvPr id="327" name="Rechthoek 326">
                  <a:extLst>
                    <a:ext uri="{FF2B5EF4-FFF2-40B4-BE49-F238E27FC236}">
                      <a16:creationId xmlns:a16="http://schemas.microsoft.com/office/drawing/2014/main" id="{BAD4AB2B-7790-4F9B-8733-CCAB98524B69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8" name="Ovaal 327">
                  <a:extLst>
                    <a:ext uri="{FF2B5EF4-FFF2-40B4-BE49-F238E27FC236}">
                      <a16:creationId xmlns:a16="http://schemas.microsoft.com/office/drawing/2014/main" id="{20093EA5-9F11-4F1B-9D53-C74A60499073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9" name="Vrije vorm: vorm 328">
                  <a:extLst>
                    <a:ext uri="{FF2B5EF4-FFF2-40B4-BE49-F238E27FC236}">
                      <a16:creationId xmlns:a16="http://schemas.microsoft.com/office/drawing/2014/main" id="{3C82F996-EF33-4A2E-AC94-D8348B10D494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0" name="Rechthoek: afgeronde hoeken 329">
                  <a:extLst>
                    <a:ext uri="{FF2B5EF4-FFF2-40B4-BE49-F238E27FC236}">
                      <a16:creationId xmlns:a16="http://schemas.microsoft.com/office/drawing/2014/main" id="{0BCC2286-5888-409E-86AD-76D6DF298BBF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331" name="Rechte verbindingslijn 330">
                  <a:extLst>
                    <a:ext uri="{FF2B5EF4-FFF2-40B4-BE49-F238E27FC236}">
                      <a16:creationId xmlns:a16="http://schemas.microsoft.com/office/drawing/2014/main" id="{AD182E72-B635-4237-BD6F-319156E3554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2" name="Rechte verbindingslijn 331">
                  <a:extLst>
                    <a:ext uri="{FF2B5EF4-FFF2-40B4-BE49-F238E27FC236}">
                      <a16:creationId xmlns:a16="http://schemas.microsoft.com/office/drawing/2014/main" id="{F23F1647-6CBD-4553-86E7-C1C8DEB93390}"/>
                    </a:ext>
                  </a:extLst>
                </p:cNvPr>
                <p:cNvCxnSpPr>
                  <a:cxnSpLocks/>
                  <a:stCxn id="33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08" name="Ovaal 307">
                <a:extLst>
                  <a:ext uri="{FF2B5EF4-FFF2-40B4-BE49-F238E27FC236}">
                    <a16:creationId xmlns:a16="http://schemas.microsoft.com/office/drawing/2014/main" id="{52D4EAFF-EF9D-4901-9CC1-0F2DC588F8CC}"/>
                  </a:ext>
                </a:extLst>
              </p:cNvPr>
              <p:cNvSpPr/>
              <p:nvPr userDrawn="1"/>
            </p:nvSpPr>
            <p:spPr>
              <a:xfrm>
                <a:off x="12556437" y="237685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A58034F2-5401-4EAB-B7C9-C931846B1B08}"/>
                  </a:ext>
                </a:extLst>
              </p:cNvPr>
              <p:cNvSpPr/>
              <p:nvPr userDrawn="1"/>
            </p:nvSpPr>
            <p:spPr>
              <a:xfrm>
                <a:off x="12922118" y="2376853"/>
                <a:ext cx="2829083" cy="73080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52D0969E-16EF-44F8-94D0-9848C7DEAB5F}"/>
                  </a:ext>
                </a:extLst>
              </p:cNvPr>
              <p:cNvGrpSpPr/>
              <p:nvPr userDrawn="1"/>
            </p:nvGrpSpPr>
            <p:grpSpPr>
              <a:xfrm>
                <a:off x="12776234" y="3250677"/>
                <a:ext cx="684511" cy="612918"/>
                <a:chOff x="12579993" y="3403241"/>
                <a:chExt cx="828259" cy="741632"/>
              </a:xfrm>
            </p:grpSpPr>
            <p:grpSp>
              <p:nvGrpSpPr>
                <p:cNvPr id="311" name="Groep 310">
                  <a:extLst>
                    <a:ext uri="{FF2B5EF4-FFF2-40B4-BE49-F238E27FC236}">
                      <a16:creationId xmlns:a16="http://schemas.microsoft.com/office/drawing/2014/main" id="{232811A9-F406-4AFD-8036-86B504F8E474}"/>
                    </a:ext>
                  </a:extLst>
                </p:cNvPr>
                <p:cNvGrpSpPr/>
                <p:nvPr userDrawn="1"/>
              </p:nvGrpSpPr>
              <p:grpSpPr>
                <a:xfrm>
                  <a:off x="12771568" y="3403241"/>
                  <a:ext cx="467138" cy="448489"/>
                  <a:chOff x="12782195" y="3403241"/>
                  <a:chExt cx="467138" cy="448489"/>
                </a:xfrm>
              </p:grpSpPr>
              <p:grpSp>
                <p:nvGrpSpPr>
                  <p:cNvPr id="314" name="Groep 313">
                    <a:extLst>
                      <a:ext uri="{FF2B5EF4-FFF2-40B4-BE49-F238E27FC236}">
                        <a16:creationId xmlns:a16="http://schemas.microsoft.com/office/drawing/2014/main" id="{B2B689A2-5ABA-4F98-97FA-DD79519D091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95" y="3403241"/>
                    <a:ext cx="412967" cy="393907"/>
                    <a:chOff x="13554906" y="3320109"/>
                    <a:chExt cx="443906" cy="423419"/>
                  </a:xfrm>
                </p:grpSpPr>
                <p:grpSp>
                  <p:nvGrpSpPr>
                    <p:cNvPr id="321" name="Groep 320">
                      <a:extLst>
                        <a:ext uri="{FF2B5EF4-FFF2-40B4-BE49-F238E27FC236}">
                          <a16:creationId xmlns:a16="http://schemas.microsoft.com/office/drawing/2014/main" id="{1F1B1860-7EDC-4E24-9F2D-02069228FC6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06" cy="423419"/>
                      <a:chOff x="12909684" y="1276143"/>
                      <a:chExt cx="443906" cy="423419"/>
                    </a:xfrm>
                  </p:grpSpPr>
                  <p:sp>
                    <p:nvSpPr>
                      <p:cNvPr id="324" name="Rechthoek 323">
                        <a:extLst>
                          <a:ext uri="{FF2B5EF4-FFF2-40B4-BE49-F238E27FC236}">
                            <a16:creationId xmlns:a16="http://schemas.microsoft.com/office/drawing/2014/main" id="{0F88FD83-3E13-4E86-AD72-332755EA216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18700" y="1285262"/>
                        <a:ext cx="434890" cy="414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25" name="Rechthoek 324">
                        <a:extLst>
                          <a:ext uri="{FF2B5EF4-FFF2-40B4-BE49-F238E27FC236}">
                            <a16:creationId xmlns:a16="http://schemas.microsoft.com/office/drawing/2014/main" id="{136B3945-902F-4B3A-86D3-323AADC4948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26" name="Ovaal 325">
                        <a:extLst>
                          <a:ext uri="{FF2B5EF4-FFF2-40B4-BE49-F238E27FC236}">
                            <a16:creationId xmlns:a16="http://schemas.microsoft.com/office/drawing/2014/main" id="{3F0E545D-C614-45EF-8384-ECE45EE8500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22" name="Afbeelding 321">
                      <a:extLst>
                        <a:ext uri="{FF2B5EF4-FFF2-40B4-BE49-F238E27FC236}">
                          <a16:creationId xmlns:a16="http://schemas.microsoft.com/office/drawing/2014/main" id="{78A27347-0905-4838-9788-9552012D0DCD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3" name="Afbeelding 322">
                      <a:extLst>
                        <a:ext uri="{FF2B5EF4-FFF2-40B4-BE49-F238E27FC236}">
                          <a16:creationId xmlns:a16="http://schemas.microsoft.com/office/drawing/2014/main" id="{0A763B74-4BC5-4F57-972D-8965888D5525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8" y="3454369"/>
                      <a:ext cx="173367" cy="11142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15" name="Groep 314">
                    <a:extLst>
                      <a:ext uri="{FF2B5EF4-FFF2-40B4-BE49-F238E27FC236}">
                        <a16:creationId xmlns:a16="http://schemas.microsoft.com/office/drawing/2014/main" id="{60004A44-9B07-41B2-8F1F-010BFFFAD7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19" name="Rechthoek 318">
                      <a:extLst>
                        <a:ext uri="{FF2B5EF4-FFF2-40B4-BE49-F238E27FC236}">
                          <a16:creationId xmlns:a16="http://schemas.microsoft.com/office/drawing/2014/main" id="{28308688-F7A3-4E26-9004-2C0F33ACF99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0" name="Rechthoek 319">
                      <a:extLst>
                        <a:ext uri="{FF2B5EF4-FFF2-40B4-BE49-F238E27FC236}">
                          <a16:creationId xmlns:a16="http://schemas.microsoft.com/office/drawing/2014/main" id="{2FD439C1-36DA-4BC0-A361-2B98DF5B3C1A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16" name="Groep 315">
                    <a:extLst>
                      <a:ext uri="{FF2B5EF4-FFF2-40B4-BE49-F238E27FC236}">
                        <a16:creationId xmlns:a16="http://schemas.microsoft.com/office/drawing/2014/main" id="{D87EC7B3-EC44-4B09-8399-86CF3EEFF66D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17" name="Rechthoek 316">
                      <a:extLst>
                        <a:ext uri="{FF2B5EF4-FFF2-40B4-BE49-F238E27FC236}">
                          <a16:creationId xmlns:a16="http://schemas.microsoft.com/office/drawing/2014/main" id="{5E7E3ED5-614F-491C-81AC-225136F1D5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8" name="Rechthoek 317">
                      <a:extLst>
                        <a:ext uri="{FF2B5EF4-FFF2-40B4-BE49-F238E27FC236}">
                          <a16:creationId xmlns:a16="http://schemas.microsoft.com/office/drawing/2014/main" id="{D8F986D7-B456-4149-B7EF-06B4D0AB3EC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312" name="Rechthoek 311">
                  <a:extLst>
                    <a:ext uri="{FF2B5EF4-FFF2-40B4-BE49-F238E27FC236}">
                      <a16:creationId xmlns:a16="http://schemas.microsoft.com/office/drawing/2014/main" id="{5C2EEEB4-0EDF-4BC8-A73D-A5BBC8797C64}"/>
                    </a:ext>
                  </a:extLst>
                </p:cNvPr>
                <p:cNvSpPr/>
                <p:nvPr userDrawn="1"/>
              </p:nvSpPr>
              <p:spPr>
                <a:xfrm>
                  <a:off x="12579993" y="3889890"/>
                  <a:ext cx="828259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313" name="Gelijkbenige driehoek 312">
                  <a:extLst>
                    <a:ext uri="{FF2B5EF4-FFF2-40B4-BE49-F238E27FC236}">
                      <a16:creationId xmlns:a16="http://schemas.microsoft.com/office/drawing/2014/main" id="{25AFDD3E-A783-4560-9B73-7E4014ACF1EA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35" name="Tijdelijke aanduiding voor dianummer 5">
            <a:extLst>
              <a:ext uri="{FF2B5EF4-FFF2-40B4-BE49-F238E27FC236}">
                <a16:creationId xmlns:a16="http://schemas.microsoft.com/office/drawing/2014/main" id="{CDD90D9F-462A-4329-B711-71B0EB14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36" name="Tijdelijke aanduiding voor tekst 7">
            <a:extLst>
              <a:ext uri="{FF2B5EF4-FFF2-40B4-BE49-F238E27FC236}">
                <a16:creationId xmlns:a16="http://schemas.microsoft.com/office/drawing/2014/main" id="{0FE1A2A5-6EC3-4D85-B13B-D4D56E797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139" name="Instructie">
            <a:extLst>
              <a:ext uri="{FF2B5EF4-FFF2-40B4-BE49-F238E27FC236}">
                <a16:creationId xmlns:a16="http://schemas.microsoft.com/office/drawing/2014/main" id="{B14CD7FA-6743-4A00-9BDB-784AA04690E3}"/>
              </a:ext>
            </a:extLst>
          </p:cNvPr>
          <p:cNvGrpSpPr/>
          <p:nvPr userDrawn="1"/>
        </p:nvGrpSpPr>
        <p:grpSpPr>
          <a:xfrm>
            <a:off x="-3694288" y="12777"/>
            <a:ext cx="3391307" cy="7056601"/>
            <a:chOff x="-3666328" y="-99300"/>
            <a:chExt cx="3391307" cy="7056601"/>
          </a:xfrm>
        </p:grpSpPr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C8EAC51B-0254-4E92-934E-00A6ED3C7338}"/>
                </a:ext>
              </a:extLst>
            </p:cNvPr>
            <p:cNvSpPr/>
            <p:nvPr userDrawn="1"/>
          </p:nvSpPr>
          <p:spPr>
            <a:xfrm>
              <a:off x="-3666328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95204BED-9B8D-4BAC-AFFF-08A712806652}"/>
                </a:ext>
              </a:extLst>
            </p:cNvPr>
            <p:cNvSpPr/>
            <p:nvPr userDrawn="1"/>
          </p:nvSpPr>
          <p:spPr>
            <a:xfrm>
              <a:off x="-3459892" y="1706891"/>
              <a:ext cx="3086600" cy="414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8C66A0F3-C43B-4B2A-BCEB-0A8BDAFF00EE}"/>
                </a:ext>
              </a:extLst>
            </p:cNvPr>
            <p:cNvSpPr/>
            <p:nvPr userDrawn="1"/>
          </p:nvSpPr>
          <p:spPr>
            <a:xfrm>
              <a:off x="-3569165" y="390844"/>
              <a:ext cx="393459" cy="184058"/>
            </a:xfrm>
            <a:prstGeom prst="rect">
              <a:avLst/>
            </a:prstGeom>
            <a:solidFill>
              <a:srgbClr val="F8F8F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669A1BF1-1BB2-451B-8CE8-BC276E50849E}"/>
                </a:ext>
              </a:extLst>
            </p:cNvPr>
            <p:cNvSpPr/>
            <p:nvPr userDrawn="1"/>
          </p:nvSpPr>
          <p:spPr>
            <a:xfrm>
              <a:off x="-3564166" y="553515"/>
              <a:ext cx="383782" cy="27171"/>
            </a:xfrm>
            <a:prstGeom prst="rect">
              <a:avLst/>
            </a:prstGeom>
            <a:solidFill>
              <a:srgbClr val="B74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4" name="Groep 143">
              <a:extLst>
                <a:ext uri="{FF2B5EF4-FFF2-40B4-BE49-F238E27FC236}">
                  <a16:creationId xmlns:a16="http://schemas.microsoft.com/office/drawing/2014/main" id="{D45B9E7D-F6A4-4BFB-992C-06D2311BFFF5}"/>
                </a:ext>
              </a:extLst>
            </p:cNvPr>
            <p:cNvGrpSpPr/>
            <p:nvPr userDrawn="1"/>
          </p:nvGrpSpPr>
          <p:grpSpPr>
            <a:xfrm>
              <a:off x="-3315852" y="655360"/>
              <a:ext cx="137189" cy="108008"/>
              <a:chOff x="-3310843" y="700986"/>
              <a:chExt cx="182598" cy="143759"/>
            </a:xfrm>
          </p:grpSpPr>
          <p:grpSp>
            <p:nvGrpSpPr>
              <p:cNvPr id="212" name="Groep 211">
                <a:extLst>
                  <a:ext uri="{FF2B5EF4-FFF2-40B4-BE49-F238E27FC236}">
                    <a16:creationId xmlns:a16="http://schemas.microsoft.com/office/drawing/2014/main" id="{5AF54298-5186-4966-8DF0-92DEC39F614B}"/>
                  </a:ext>
                </a:extLst>
              </p:cNvPr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216" name="Rechte verbindingslijn 215">
                  <a:extLst>
                    <a:ext uri="{FF2B5EF4-FFF2-40B4-BE49-F238E27FC236}">
                      <a16:creationId xmlns:a16="http://schemas.microsoft.com/office/drawing/2014/main" id="{84643996-DEDD-48FA-91DD-7A42BA11A8CE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7" name="Rechte verbindingslijn 216">
                  <a:extLst>
                    <a:ext uri="{FF2B5EF4-FFF2-40B4-BE49-F238E27FC236}">
                      <a16:creationId xmlns:a16="http://schemas.microsoft.com/office/drawing/2014/main" id="{5B3A0195-1F48-4B1D-B1AD-294CDD3CF24D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8" name="Rechte verbindingslijn 217">
                  <a:extLst>
                    <a:ext uri="{FF2B5EF4-FFF2-40B4-BE49-F238E27FC236}">
                      <a16:creationId xmlns:a16="http://schemas.microsoft.com/office/drawing/2014/main" id="{4174200C-C7C1-4199-A5D3-5BEEE1D415BE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9" name="Rechte verbindingslijn 218">
                  <a:extLst>
                    <a:ext uri="{FF2B5EF4-FFF2-40B4-BE49-F238E27FC236}">
                      <a16:creationId xmlns:a16="http://schemas.microsoft.com/office/drawing/2014/main" id="{83B868F3-CB89-4FA9-8B7E-1A918E290BE2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20" name="Rechte verbindingslijn 219">
                  <a:extLst>
                    <a:ext uri="{FF2B5EF4-FFF2-40B4-BE49-F238E27FC236}">
                      <a16:creationId xmlns:a16="http://schemas.microsoft.com/office/drawing/2014/main" id="{2AF379F1-5A74-4478-A996-AB50D97886A3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13" name="Groep 212">
                <a:extLst>
                  <a:ext uri="{FF2B5EF4-FFF2-40B4-BE49-F238E27FC236}">
                    <a16:creationId xmlns:a16="http://schemas.microsoft.com/office/drawing/2014/main" id="{B0CC2598-2052-4611-8556-6CB5E5019C01}"/>
                  </a:ext>
                </a:extLst>
              </p:cNvPr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4A73D400-1C0F-4EF0-8A5E-BC9D4F7DEF6B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5" name="Pijl: punthaak 214">
                  <a:extLst>
                    <a:ext uri="{FF2B5EF4-FFF2-40B4-BE49-F238E27FC236}">
                      <a16:creationId xmlns:a16="http://schemas.microsoft.com/office/drawing/2014/main" id="{028F0F22-E6B3-41FA-AD1B-5F01630E72F2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ED97162D-7814-4D53-BF6F-B11F7B848A4A}"/>
                </a:ext>
              </a:extLst>
            </p:cNvPr>
            <p:cNvGrpSpPr/>
            <p:nvPr userDrawn="1"/>
          </p:nvGrpSpPr>
          <p:grpSpPr>
            <a:xfrm>
              <a:off x="-3558732" y="655360"/>
              <a:ext cx="137189" cy="108008"/>
              <a:chOff x="-3634116" y="700986"/>
              <a:chExt cx="182598" cy="143759"/>
            </a:xfrm>
          </p:grpSpPr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C0D002EA-6CC3-46D6-B7B7-CF917362B9B8}"/>
                  </a:ext>
                </a:extLst>
              </p:cNvPr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207" name="Rechte verbindingslijn 206">
                  <a:extLst>
                    <a:ext uri="{FF2B5EF4-FFF2-40B4-BE49-F238E27FC236}">
                      <a16:creationId xmlns:a16="http://schemas.microsoft.com/office/drawing/2014/main" id="{15E90468-72A6-43DF-94FD-1E279B727E5D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08" name="Rechte verbindingslijn 207">
                  <a:extLst>
                    <a:ext uri="{FF2B5EF4-FFF2-40B4-BE49-F238E27FC236}">
                      <a16:creationId xmlns:a16="http://schemas.microsoft.com/office/drawing/2014/main" id="{0EE99930-159A-4E44-8D4B-8728A5CCF75B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09" name="Rechte verbindingslijn 208">
                  <a:extLst>
                    <a:ext uri="{FF2B5EF4-FFF2-40B4-BE49-F238E27FC236}">
                      <a16:creationId xmlns:a16="http://schemas.microsoft.com/office/drawing/2014/main" id="{9A9524D3-CB70-44C8-B275-CD3D06FA89C1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0" name="Rechte verbindingslijn 209">
                  <a:extLst>
                    <a:ext uri="{FF2B5EF4-FFF2-40B4-BE49-F238E27FC236}">
                      <a16:creationId xmlns:a16="http://schemas.microsoft.com/office/drawing/2014/main" id="{8052CC14-13F9-4BEB-900C-7CA846C2CA24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1" name="Rechte verbindingslijn 210">
                  <a:extLst>
                    <a:ext uri="{FF2B5EF4-FFF2-40B4-BE49-F238E27FC236}">
                      <a16:creationId xmlns:a16="http://schemas.microsoft.com/office/drawing/2014/main" id="{07EA6DC8-0692-4FFC-9337-9064FBACBE9A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98A2759D-EF3D-43E3-A18D-A64FDB92BFB9}"/>
                  </a:ext>
                </a:extLst>
              </p:cNvPr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CEBA107A-A47A-4A73-AD29-5DB31EC9BDF0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6" name="Pijl: punthaak 205">
                  <a:extLst>
                    <a:ext uri="{FF2B5EF4-FFF2-40B4-BE49-F238E27FC236}">
                      <a16:creationId xmlns:a16="http://schemas.microsoft.com/office/drawing/2014/main" id="{2CEA8AA6-0741-4165-B3DA-BE4DB3F1DF2D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4835F805-770F-4C7D-8870-CBC3852731A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416243" y="507591"/>
              <a:ext cx="541275" cy="141564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39F6BEE1-3BA3-40D8-AE58-D586D7413D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178915" y="649155"/>
              <a:ext cx="299783" cy="179037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5F52FF58-208B-4309-82F1-2E820649B47F}"/>
                </a:ext>
              </a:extLst>
            </p:cNvPr>
            <p:cNvGrpSpPr/>
            <p:nvPr userDrawn="1"/>
          </p:nvGrpSpPr>
          <p:grpSpPr>
            <a:xfrm>
              <a:off x="-2881745" y="392342"/>
              <a:ext cx="268738" cy="248381"/>
              <a:chOff x="-2721817" y="347336"/>
              <a:chExt cx="432805" cy="400021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03508262-BDC6-4E54-8A7F-6556A3DFC30E}"/>
                  </a:ext>
                </a:extLst>
              </p:cNvPr>
              <p:cNvSpPr/>
              <p:nvPr userDrawn="1"/>
            </p:nvSpPr>
            <p:spPr>
              <a:xfrm>
                <a:off x="-2721817" y="347336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BE4CEE2A-C40B-4270-8859-90E42338E3DE}"/>
                  </a:ext>
                </a:extLst>
              </p:cNvPr>
              <p:cNvGrpSpPr/>
              <p:nvPr userDrawn="1"/>
            </p:nvGrpSpPr>
            <p:grpSpPr>
              <a:xfrm>
                <a:off x="-2652453" y="431583"/>
                <a:ext cx="294076" cy="231526"/>
                <a:chOff x="-3634116" y="700986"/>
                <a:chExt cx="182598" cy="143759"/>
              </a:xfrm>
            </p:grpSpPr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8E7804C5-9DE2-458D-84E1-8106FBD9EBD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DD2E9FB4-59EB-44D7-A4BF-3E87ED1737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A127909F-030E-4FFC-8014-2AA6DE5E52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F750C867-B6D3-4C8C-A31F-55920141A9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B63E5071-B113-45F4-AAEC-2DC269ACDF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201">
                    <a:extLst>
                      <a:ext uri="{FF2B5EF4-FFF2-40B4-BE49-F238E27FC236}">
                        <a16:creationId xmlns:a16="http://schemas.microsoft.com/office/drawing/2014/main" id="{D114C032-B41C-495E-85A7-471475CEB5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FDC3C838-FB98-4A72-A0F1-4B7ACE91BAD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6" name="Rechthoek 195">
                    <a:extLst>
                      <a:ext uri="{FF2B5EF4-FFF2-40B4-BE49-F238E27FC236}">
                        <a16:creationId xmlns:a16="http://schemas.microsoft.com/office/drawing/2014/main" id="{4A412BA6-D054-4850-8359-A48E43DC52D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7" name="Pijl: punthaak 196">
                    <a:extLst>
                      <a:ext uri="{FF2B5EF4-FFF2-40B4-BE49-F238E27FC236}">
                        <a16:creationId xmlns:a16="http://schemas.microsoft.com/office/drawing/2014/main" id="{BBF2B7F5-C191-4F15-82D7-491696914DC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3F2021AB-9D5A-4BA1-A30C-3FA1CB88B742}"/>
                </a:ext>
              </a:extLst>
            </p:cNvPr>
            <p:cNvGrpSpPr/>
            <p:nvPr userDrawn="1"/>
          </p:nvGrpSpPr>
          <p:grpSpPr>
            <a:xfrm>
              <a:off x="-2881745" y="701339"/>
              <a:ext cx="268738" cy="248381"/>
              <a:chOff x="-2721817" y="782525"/>
              <a:chExt cx="432805" cy="400021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05CC626F-376B-4B0F-9091-1B82220A55D3}"/>
                  </a:ext>
                </a:extLst>
              </p:cNvPr>
              <p:cNvSpPr/>
              <p:nvPr userDrawn="1"/>
            </p:nvSpPr>
            <p:spPr>
              <a:xfrm>
                <a:off x="-2721817" y="782525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487BB85A-D881-48EF-88B2-1600A324E152}"/>
                  </a:ext>
                </a:extLst>
              </p:cNvPr>
              <p:cNvGrpSpPr/>
              <p:nvPr userDrawn="1"/>
            </p:nvGrpSpPr>
            <p:grpSpPr>
              <a:xfrm>
                <a:off x="-2652453" y="866772"/>
                <a:ext cx="294076" cy="231526"/>
                <a:chOff x="-3310843" y="700986"/>
                <a:chExt cx="182598" cy="143759"/>
              </a:xfrm>
            </p:grpSpPr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8911452E-E87E-4C68-9399-B991BB10CA1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DF809567-761A-4C4C-B2B6-578637ED1B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D5A40FC5-8610-4B1A-8E6A-F68B6B3F5C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4C9B20B9-495A-47BF-98B1-2428D0A287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D7D1BFE0-F7D5-4BA3-A972-3C3BECB4C7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190">
                    <a:extLst>
                      <a:ext uri="{FF2B5EF4-FFF2-40B4-BE49-F238E27FC236}">
                        <a16:creationId xmlns:a16="http://schemas.microsoft.com/office/drawing/2014/main" id="{D9D14D1A-EFE1-4BD0-9242-CC1FD69F67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3EA594FA-54A8-4C9C-863E-9A444A0E73B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350025D5-3B38-4D3D-B0AD-C9CF4423D6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Pijl: punthaak 185">
                    <a:extLst>
                      <a:ext uri="{FF2B5EF4-FFF2-40B4-BE49-F238E27FC236}">
                        <a16:creationId xmlns:a16="http://schemas.microsoft.com/office/drawing/2014/main" id="{7EC05E04-9D26-4A9A-A5B9-A83704AFC2A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985A6E3-500F-4A0C-88B8-84EE58B67D10}"/>
                </a:ext>
              </a:extLst>
            </p:cNvPr>
            <p:cNvSpPr/>
            <p:nvPr userDrawn="1"/>
          </p:nvSpPr>
          <p:spPr>
            <a:xfrm>
              <a:off x="-2524885" y="444350"/>
              <a:ext cx="2052000" cy="1488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verkleinen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36346EC0-3264-4AC2-BFA0-400944437AC8}"/>
                </a:ext>
              </a:extLst>
            </p:cNvPr>
            <p:cNvSpPr/>
            <p:nvPr userDrawn="1"/>
          </p:nvSpPr>
          <p:spPr>
            <a:xfrm>
              <a:off x="-2524885" y="751733"/>
              <a:ext cx="2052000" cy="1400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vergroten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ABFAFB8D-D39D-4271-8FFE-C389DCE58D93}"/>
                </a:ext>
              </a:extLst>
            </p:cNvPr>
            <p:cNvSpPr/>
            <p:nvPr userDrawn="1"/>
          </p:nvSpPr>
          <p:spPr>
            <a:xfrm>
              <a:off x="-3568057" y="1100088"/>
              <a:ext cx="3194764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Gebruik, in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 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zoals hierboven aangegeven, om een inspring-niveau te vergroten of verkleinen.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6F36167A-3F71-4A22-903F-B1705488D9A7}"/>
                </a:ext>
              </a:extLst>
            </p:cNvPr>
            <p:cNvSpPr/>
            <p:nvPr userDrawn="1"/>
          </p:nvSpPr>
          <p:spPr>
            <a:xfrm>
              <a:off x="-3568057" y="0"/>
              <a:ext cx="3194764" cy="252000"/>
            </a:xfrm>
            <a:prstGeom prst="rect">
              <a:avLst/>
            </a:prstGeom>
            <a:solidFill>
              <a:srgbClr val="211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Lijstniveaus gebruiken</a:t>
              </a:r>
            </a:p>
          </p:txBody>
        </p:sp>
        <p:grpSp>
          <p:nvGrpSpPr>
            <p:cNvPr id="158" name="Groep 157">
              <a:extLst>
                <a:ext uri="{FF2B5EF4-FFF2-40B4-BE49-F238E27FC236}">
                  <a16:creationId xmlns:a16="http://schemas.microsoft.com/office/drawing/2014/main" id="{3694BCF7-3B9C-4865-89C7-18693723B9CB}"/>
                </a:ext>
              </a:extLst>
            </p:cNvPr>
            <p:cNvGrpSpPr/>
            <p:nvPr userDrawn="1"/>
          </p:nvGrpSpPr>
          <p:grpSpPr>
            <a:xfrm>
              <a:off x="-640848" y="5954564"/>
              <a:ext cx="267555" cy="267555"/>
              <a:chOff x="7881599" y="90188"/>
              <a:chExt cx="388279" cy="388279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B8ED88D9-8F81-4600-8147-2D414D83503E}"/>
                  </a:ext>
                </a:extLst>
              </p:cNvPr>
              <p:cNvSpPr/>
              <p:nvPr userDrawn="1"/>
            </p:nvSpPr>
            <p:spPr>
              <a:xfrm>
                <a:off x="7908243" y="116832"/>
                <a:ext cx="334990" cy="3349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800" cap="all" baseline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BD974A3E-0D07-4060-B410-7D2328120605}"/>
                  </a:ext>
                </a:extLst>
              </p:cNvPr>
              <p:cNvSpPr/>
              <p:nvPr/>
            </p:nvSpPr>
            <p:spPr>
              <a:xfrm>
                <a:off x="7881599" y="90188"/>
                <a:ext cx="388279" cy="388279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chemeClr val="tx1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9" name="Groep 158">
              <a:extLst>
                <a:ext uri="{FF2B5EF4-FFF2-40B4-BE49-F238E27FC236}">
                  <a16:creationId xmlns:a16="http://schemas.microsoft.com/office/drawing/2014/main" id="{70A7E4D3-ECF8-4DB7-9BFD-D34D6B083BED}"/>
                </a:ext>
              </a:extLst>
            </p:cNvPr>
            <p:cNvGrpSpPr/>
            <p:nvPr userDrawn="1"/>
          </p:nvGrpSpPr>
          <p:grpSpPr>
            <a:xfrm>
              <a:off x="-3569165" y="1909857"/>
              <a:ext cx="3195872" cy="3742479"/>
              <a:chOff x="-3569165" y="1742767"/>
              <a:chExt cx="3195872" cy="3742479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A06E3C70-C1BD-4575-83C4-91629159000C}"/>
                  </a:ext>
                </a:extLst>
              </p:cNvPr>
              <p:cNvSpPr/>
              <p:nvPr userDrawn="1"/>
            </p:nvSpPr>
            <p:spPr>
              <a:xfrm>
                <a:off x="-3569165" y="1742767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826FA992-4BB5-44C3-8C55-12AED119F947}"/>
                  </a:ext>
                </a:extLst>
              </p:cNvPr>
              <p:cNvSpPr/>
              <p:nvPr userDrawn="1"/>
            </p:nvSpPr>
            <p:spPr>
              <a:xfrm>
                <a:off x="-3203483" y="1744627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marR="0" lvl="0" indent="-263525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Segoe UI Light" panose="020B0502040204020203" pitchFamily="34" charset="0"/>
                  <a:buChar char="•"/>
                  <a:tabLst/>
                  <a:defRPr/>
                </a:pPr>
                <a:r>
                  <a:rPr lang="nl-NL" sz="16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Bullets</a:t>
                </a:r>
              </a:p>
            </p:txBody>
          </p:sp>
          <p:sp>
            <p:nvSpPr>
              <p:cNvPr id="163" name="Ovaal 162">
                <a:extLst>
                  <a:ext uri="{FF2B5EF4-FFF2-40B4-BE49-F238E27FC236}">
                    <a16:creationId xmlns:a16="http://schemas.microsoft.com/office/drawing/2014/main" id="{B32018F2-6F20-41F7-8224-FB2801ECBC64}"/>
                  </a:ext>
                </a:extLst>
              </p:cNvPr>
              <p:cNvSpPr/>
              <p:nvPr userDrawn="1"/>
            </p:nvSpPr>
            <p:spPr>
              <a:xfrm>
                <a:off x="-3569165" y="2178116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64" name="Rechthoek 163">
                <a:extLst>
                  <a:ext uri="{FF2B5EF4-FFF2-40B4-BE49-F238E27FC236}">
                    <a16:creationId xmlns:a16="http://schemas.microsoft.com/office/drawing/2014/main" id="{64F93B7D-9C6E-43F2-805B-B20CB3B97BBE}"/>
                  </a:ext>
                </a:extLst>
              </p:cNvPr>
              <p:cNvSpPr/>
              <p:nvPr userDrawn="1"/>
            </p:nvSpPr>
            <p:spPr>
              <a:xfrm>
                <a:off x="-3203483" y="2179744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marR="0" lvl="1" indent="-274638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Calibri Light" panose="020F0302020204030204" pitchFamily="34" charset="0"/>
                  <a:buChar char="→"/>
                  <a:tabLst/>
                  <a:defRPr/>
                </a:pPr>
                <a:r>
                  <a:rPr lang="nl-NL" sz="1600" i="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Sub-bullets</a:t>
                </a:r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1F3D6A79-9A56-4D1E-AFF9-F378A6FD88AB}"/>
                  </a:ext>
                </a:extLst>
              </p:cNvPr>
              <p:cNvSpPr/>
              <p:nvPr userDrawn="1"/>
            </p:nvSpPr>
            <p:spPr>
              <a:xfrm>
                <a:off x="-3569165" y="2613465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4879E241-EBED-4549-86F1-F46323CD70D3}"/>
                  </a:ext>
                </a:extLst>
              </p:cNvPr>
              <p:cNvSpPr/>
              <p:nvPr userDrawn="1"/>
            </p:nvSpPr>
            <p:spPr>
              <a:xfrm>
                <a:off x="-3203483" y="2614861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2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rgbClr val="0070C0"/>
                  </a:buClr>
                  <a:buSzPct val="85000"/>
                  <a:buFont typeface="Arial" panose="020B0604020202020204" pitchFamily="34" charset="0"/>
                  <a:buNone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Leestekst</a:t>
                </a:r>
              </a:p>
            </p:txBody>
          </p:sp>
          <p:sp>
            <p:nvSpPr>
              <p:cNvPr id="167" name="Ovaal 166">
                <a:extLst>
                  <a:ext uri="{FF2B5EF4-FFF2-40B4-BE49-F238E27FC236}">
                    <a16:creationId xmlns:a16="http://schemas.microsoft.com/office/drawing/2014/main" id="{F58790D2-D88E-4975-8AD0-2B0EB9423C81}"/>
                  </a:ext>
                </a:extLst>
              </p:cNvPr>
              <p:cNvSpPr/>
              <p:nvPr userDrawn="1"/>
            </p:nvSpPr>
            <p:spPr>
              <a:xfrm>
                <a:off x="-3569165" y="304881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F2EEB9A4-44F3-42FC-81C4-D1CFA8E817C7}"/>
                  </a:ext>
                </a:extLst>
              </p:cNvPr>
              <p:cNvSpPr/>
              <p:nvPr userDrawn="1"/>
            </p:nvSpPr>
            <p:spPr>
              <a:xfrm>
                <a:off x="-3203483" y="3049978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3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1" kern="1200" cap="none" spc="30" baseline="0" dirty="0">
                    <a:solidFill>
                      <a:schemeClr val="bg2"/>
                    </a:solidFill>
                    <a:latin typeface="+mj-lt"/>
                    <a:ea typeface="+mn-ea"/>
                    <a:cs typeface="Calibri" panose="020F0502020204030204" pitchFamily="34" charset="0"/>
                  </a:rPr>
                  <a:t>SUBTITEL</a:t>
                </a:r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626EE50E-85C0-4D06-A8A7-9C5DD7618CC4}"/>
                  </a:ext>
                </a:extLst>
              </p:cNvPr>
              <p:cNvSpPr/>
              <p:nvPr userDrawn="1"/>
            </p:nvSpPr>
            <p:spPr>
              <a:xfrm>
                <a:off x="-3569165" y="34841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F0F01353-4B19-4A86-BF4F-FDD0572FE953}"/>
                  </a:ext>
                </a:extLst>
              </p:cNvPr>
              <p:cNvSpPr/>
              <p:nvPr userDrawn="1"/>
            </p:nvSpPr>
            <p:spPr>
              <a:xfrm>
                <a:off x="-3203483" y="3485095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lvl="4" indent="-263525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Numerieke bullets</a:t>
                </a:r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6D421188-3720-4E4F-B1B8-D9CB5AD9A2B2}"/>
                  </a:ext>
                </a:extLst>
              </p:cNvPr>
              <p:cNvSpPr/>
              <p:nvPr userDrawn="1"/>
            </p:nvSpPr>
            <p:spPr>
              <a:xfrm>
                <a:off x="-3569165" y="3919512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4913B8FA-B2D9-4F5C-8F0D-3C8620064A28}"/>
                  </a:ext>
                </a:extLst>
              </p:cNvPr>
              <p:cNvSpPr/>
              <p:nvPr userDrawn="1"/>
            </p:nvSpPr>
            <p:spPr>
              <a:xfrm>
                <a:off x="-3203483" y="392021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5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+mj-lt"/>
                  <a:buAutoNum type="alphaLcPeriod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Abc</a:t>
                </a:r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30DC1BE0-452B-422F-96E7-9EB1A22EFF3E}"/>
                  </a:ext>
                </a:extLst>
              </p:cNvPr>
              <p:cNvSpPr/>
              <p:nvPr userDrawn="1"/>
            </p:nvSpPr>
            <p:spPr>
              <a:xfrm>
                <a:off x="-3569165" y="4354861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1F0F0D78-8FC6-4286-96DE-3937837D78E6}"/>
                  </a:ext>
                </a:extLst>
              </p:cNvPr>
              <p:cNvSpPr/>
              <p:nvPr userDrawn="1"/>
            </p:nvSpPr>
            <p:spPr>
              <a:xfrm>
                <a:off x="-3203483" y="4355329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6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Bullets</a:t>
                </a:r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21C30E36-1848-4B71-ACDA-55A8672ED9E0}"/>
                  </a:ext>
                </a:extLst>
              </p:cNvPr>
              <p:cNvSpPr/>
              <p:nvPr userDrawn="1"/>
            </p:nvSpPr>
            <p:spPr>
              <a:xfrm>
                <a:off x="-3569165" y="479021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1B4A388E-9FFC-48BE-BEE9-5FC125B71018}"/>
                  </a:ext>
                </a:extLst>
              </p:cNvPr>
              <p:cNvSpPr/>
              <p:nvPr userDrawn="1"/>
            </p:nvSpPr>
            <p:spPr>
              <a:xfrm>
                <a:off x="-3203483" y="4790446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7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nl-NL" sz="1600" b="1" i="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Bold</a:t>
                </a:r>
                <a:endParaRPr lang="nl-NL" sz="1600" b="1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C88EDF5D-695F-405D-BEA9-72D189A05054}"/>
                  </a:ext>
                </a:extLst>
              </p:cNvPr>
              <p:cNvSpPr/>
              <p:nvPr userDrawn="1"/>
            </p:nvSpPr>
            <p:spPr>
              <a:xfrm>
                <a:off x="-3569165" y="52255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85F519F-8665-4A46-8506-2FE7E6C67F11}"/>
                  </a:ext>
                </a:extLst>
              </p:cNvPr>
              <p:cNvSpPr/>
              <p:nvPr userDrawn="1"/>
            </p:nvSpPr>
            <p:spPr>
              <a:xfrm>
                <a:off x="-3203483" y="522556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8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0" kern="120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rPr>
                  <a:t>ALT. SUBTITEL</a:t>
                </a:r>
              </a:p>
            </p:txBody>
          </p:sp>
        </p:grp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8CFF613-B18B-4D97-910B-26AF81F7066A}"/>
                </a:ext>
              </a:extLst>
            </p:cNvPr>
            <p:cNvSpPr/>
            <p:nvPr userDrawn="1"/>
          </p:nvSpPr>
          <p:spPr>
            <a:xfrm>
              <a:off x="-3568057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</p:grpSp>
      <p:sp>
        <p:nvSpPr>
          <p:cNvPr id="223" name="Tijdelijke aanduiding voor afbeelding 222">
            <a:extLst>
              <a:ext uri="{FF2B5EF4-FFF2-40B4-BE49-F238E27FC236}">
                <a16:creationId xmlns:a16="http://schemas.microsoft.com/office/drawing/2014/main" id="{0E8F2AE3-F726-47D2-9AB9-E68357C7F5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58088" y="-1"/>
            <a:ext cx="3921125" cy="6364440"/>
          </a:xfrm>
          <a:custGeom>
            <a:avLst/>
            <a:gdLst>
              <a:gd name="connsiteX0" fmla="*/ 725 w 3921125"/>
              <a:gd name="connsiteY0" fmla="*/ 0 h 6364440"/>
              <a:gd name="connsiteX1" fmla="*/ 3921125 w 3921125"/>
              <a:gd name="connsiteY1" fmla="*/ 0 h 6364440"/>
              <a:gd name="connsiteX2" fmla="*/ 3921125 w 3921125"/>
              <a:gd name="connsiteY2" fmla="*/ 227449 h 6364440"/>
              <a:gd name="connsiteX3" fmla="*/ 3921125 w 3921125"/>
              <a:gd name="connsiteY3" fmla="*/ 470242 h 6364440"/>
              <a:gd name="connsiteX4" fmla="*/ 3921125 w 3921125"/>
              <a:gd name="connsiteY4" fmla="*/ 5226158 h 6364440"/>
              <a:gd name="connsiteX5" fmla="*/ 1960562 w 3921125"/>
              <a:gd name="connsiteY5" fmla="*/ 6364440 h 6364440"/>
              <a:gd name="connsiteX6" fmla="*/ 0 w 3921125"/>
              <a:gd name="connsiteY6" fmla="*/ 5226159 h 6364440"/>
              <a:gd name="connsiteX7" fmla="*/ 0 w 3921125"/>
              <a:gd name="connsiteY7" fmla="*/ 227449 h 6364440"/>
              <a:gd name="connsiteX8" fmla="*/ 725 w 3921125"/>
              <a:gd name="connsiteY8" fmla="*/ 227449 h 636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125" h="6364440">
                <a:moveTo>
                  <a:pt x="725" y="0"/>
                </a:moveTo>
                <a:lnTo>
                  <a:pt x="3921125" y="0"/>
                </a:lnTo>
                <a:lnTo>
                  <a:pt x="3921125" y="227449"/>
                </a:lnTo>
                <a:lnTo>
                  <a:pt x="3921125" y="470242"/>
                </a:lnTo>
                <a:lnTo>
                  <a:pt x="3921125" y="5226158"/>
                </a:lnTo>
                <a:lnTo>
                  <a:pt x="1960562" y="6364440"/>
                </a:lnTo>
                <a:lnTo>
                  <a:pt x="0" y="5226159"/>
                </a:lnTo>
                <a:lnTo>
                  <a:pt x="0" y="227449"/>
                </a:lnTo>
                <a:lnTo>
                  <a:pt x="725" y="2274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grpSp>
        <p:nvGrpSpPr>
          <p:cNvPr id="225" name="INSTRUCTIE">
            <a:extLst>
              <a:ext uri="{FF2B5EF4-FFF2-40B4-BE49-F238E27FC236}">
                <a16:creationId xmlns:a16="http://schemas.microsoft.com/office/drawing/2014/main" id="{FCC18118-A3CE-4C53-A224-99AB79E86560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E3361D0A-2808-40AB-9242-5FE020C5D2F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227" name="Rechthoek 226">
              <a:extLst>
                <a:ext uri="{FF2B5EF4-FFF2-40B4-BE49-F238E27FC236}">
                  <a16:creationId xmlns:a16="http://schemas.microsoft.com/office/drawing/2014/main" id="{BAB0B452-5DDC-426B-B69E-1545EFA62678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445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2" y="741500"/>
            <a:ext cx="5028002" cy="4904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1" y="1591901"/>
            <a:ext cx="5027270" cy="4105638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Tekst en Beeld (M)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EC14-C978-4A0B-BF30-F7182885D44B}" type="datetime1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grpSp>
        <p:nvGrpSpPr>
          <p:cNvPr id="301" name="Instructie">
            <a:extLst>
              <a:ext uri="{FF2B5EF4-FFF2-40B4-BE49-F238E27FC236}">
                <a16:creationId xmlns:a16="http://schemas.microsoft.com/office/drawing/2014/main" id="{3095368D-98DC-44BF-B19F-EF6A96AA3788}"/>
              </a:ext>
            </a:extLst>
          </p:cNvPr>
          <p:cNvGrpSpPr/>
          <p:nvPr userDrawn="1"/>
        </p:nvGrpSpPr>
        <p:grpSpPr>
          <a:xfrm>
            <a:off x="12441539" y="-99300"/>
            <a:ext cx="3391307" cy="7056601"/>
            <a:chOff x="12441539" y="-99300"/>
            <a:chExt cx="3391307" cy="7056601"/>
          </a:xfrm>
        </p:grpSpPr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E4DF977C-3CD6-4B43-9085-FCDBC0FE817B}"/>
                </a:ext>
              </a:extLst>
            </p:cNvPr>
            <p:cNvSpPr/>
            <p:nvPr userDrawn="1"/>
          </p:nvSpPr>
          <p:spPr>
            <a:xfrm>
              <a:off x="12441539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0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3" name="Ovaal 302">
              <a:extLst>
                <a:ext uri="{FF2B5EF4-FFF2-40B4-BE49-F238E27FC236}">
                  <a16:creationId xmlns:a16="http://schemas.microsoft.com/office/drawing/2014/main" id="{FED108A6-5D7D-401F-A509-E9A31452CFE3}"/>
                </a:ext>
              </a:extLst>
            </p:cNvPr>
            <p:cNvSpPr/>
            <p:nvPr userDrawn="1"/>
          </p:nvSpPr>
          <p:spPr>
            <a:xfrm>
              <a:off x="15501708" y="5972924"/>
              <a:ext cx="230835" cy="230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800" b="0" cap="all" baseline="0" dirty="0" err="1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4" name="Graphic 163" descr="Informatie">
              <a:extLst>
                <a:ext uri="{FF2B5EF4-FFF2-40B4-BE49-F238E27FC236}">
                  <a16:creationId xmlns:a16="http://schemas.microsoft.com/office/drawing/2014/main" id="{96B7CA24-1B11-4DDF-837C-2FD414561DE8}"/>
                </a:ext>
              </a:extLst>
            </p:cNvPr>
            <p:cNvSpPr/>
            <p:nvPr userDrawn="1"/>
          </p:nvSpPr>
          <p:spPr>
            <a:xfrm>
              <a:off x="15483348" y="5954564"/>
              <a:ext cx="267555" cy="267555"/>
            </a:xfrm>
            <a:custGeom>
              <a:avLst/>
              <a:gdLst>
                <a:gd name="connsiteX0" fmla="*/ 145860 w 291719"/>
                <a:gd name="connsiteY0" fmla="*/ 0 h 291719"/>
                <a:gd name="connsiteX1" fmla="*/ 0 w 291719"/>
                <a:gd name="connsiteY1" fmla="*/ 145860 h 291719"/>
                <a:gd name="connsiteX2" fmla="*/ 145860 w 291719"/>
                <a:gd name="connsiteY2" fmla="*/ 291720 h 291719"/>
                <a:gd name="connsiteX3" fmla="*/ 291720 w 291719"/>
                <a:gd name="connsiteY3" fmla="*/ 145860 h 291719"/>
                <a:gd name="connsiteX4" fmla="*/ 145860 w 291719"/>
                <a:gd name="connsiteY4" fmla="*/ 0 h 291719"/>
                <a:gd name="connsiteX5" fmla="*/ 138183 w 291719"/>
                <a:gd name="connsiteY5" fmla="*/ 38384 h 291719"/>
                <a:gd name="connsiteX6" fmla="*/ 157375 w 291719"/>
                <a:gd name="connsiteY6" fmla="*/ 57576 h 291719"/>
                <a:gd name="connsiteX7" fmla="*/ 138183 w 291719"/>
                <a:gd name="connsiteY7" fmla="*/ 76768 h 291719"/>
                <a:gd name="connsiteX8" fmla="*/ 118991 w 291719"/>
                <a:gd name="connsiteY8" fmla="*/ 57576 h 291719"/>
                <a:gd name="connsiteX9" fmla="*/ 138183 w 291719"/>
                <a:gd name="connsiteY9" fmla="*/ 38384 h 291719"/>
                <a:gd name="connsiteX10" fmla="*/ 184244 w 291719"/>
                <a:gd name="connsiteY10" fmla="*/ 253336 h 291719"/>
                <a:gd name="connsiteX11" fmla="*/ 107476 w 291719"/>
                <a:gd name="connsiteY11" fmla="*/ 253336 h 291719"/>
                <a:gd name="connsiteX12" fmla="*/ 107476 w 291719"/>
                <a:gd name="connsiteY12" fmla="*/ 230305 h 291719"/>
                <a:gd name="connsiteX13" fmla="*/ 134345 w 291719"/>
                <a:gd name="connsiteY13" fmla="*/ 230305 h 291719"/>
                <a:gd name="connsiteX14" fmla="*/ 134345 w 291719"/>
                <a:gd name="connsiteY14" fmla="*/ 115153 h 291719"/>
                <a:gd name="connsiteX15" fmla="*/ 111314 w 291719"/>
                <a:gd name="connsiteY15" fmla="*/ 115153 h 291719"/>
                <a:gd name="connsiteX16" fmla="*/ 111314 w 291719"/>
                <a:gd name="connsiteY16" fmla="*/ 92122 h 291719"/>
                <a:gd name="connsiteX17" fmla="*/ 157375 w 291719"/>
                <a:gd name="connsiteY17" fmla="*/ 92122 h 291719"/>
                <a:gd name="connsiteX18" fmla="*/ 157375 w 291719"/>
                <a:gd name="connsiteY18" fmla="*/ 115153 h 291719"/>
                <a:gd name="connsiteX19" fmla="*/ 157375 w 291719"/>
                <a:gd name="connsiteY19" fmla="*/ 230305 h 291719"/>
                <a:gd name="connsiteX20" fmla="*/ 184244 w 291719"/>
                <a:gd name="connsiteY20" fmla="*/ 230305 h 291719"/>
                <a:gd name="connsiteX21" fmla="*/ 184244 w 291719"/>
                <a:gd name="connsiteY21" fmla="*/ 253336 h 29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1719" h="291719">
                  <a:moveTo>
                    <a:pt x="145860" y="0"/>
                  </a:moveTo>
                  <a:cubicBezTo>
                    <a:pt x="65253" y="0"/>
                    <a:pt x="0" y="65253"/>
                    <a:pt x="0" y="145860"/>
                  </a:cubicBezTo>
                  <a:cubicBezTo>
                    <a:pt x="0" y="226467"/>
                    <a:pt x="65253" y="291720"/>
                    <a:pt x="145860" y="291720"/>
                  </a:cubicBezTo>
                  <a:cubicBezTo>
                    <a:pt x="226467" y="291720"/>
                    <a:pt x="291720" y="226467"/>
                    <a:pt x="291720" y="145860"/>
                  </a:cubicBezTo>
                  <a:cubicBezTo>
                    <a:pt x="291720" y="65253"/>
                    <a:pt x="226467" y="0"/>
                    <a:pt x="145860" y="0"/>
                  </a:cubicBezTo>
                  <a:close/>
                  <a:moveTo>
                    <a:pt x="138183" y="38384"/>
                  </a:moveTo>
                  <a:cubicBezTo>
                    <a:pt x="148931" y="38384"/>
                    <a:pt x="157375" y="46829"/>
                    <a:pt x="157375" y="57576"/>
                  </a:cubicBezTo>
                  <a:cubicBezTo>
                    <a:pt x="157375" y="68324"/>
                    <a:pt x="148931" y="76768"/>
                    <a:pt x="138183" y="76768"/>
                  </a:cubicBezTo>
                  <a:cubicBezTo>
                    <a:pt x="127435" y="76768"/>
                    <a:pt x="118991" y="68324"/>
                    <a:pt x="118991" y="57576"/>
                  </a:cubicBezTo>
                  <a:cubicBezTo>
                    <a:pt x="118991" y="46829"/>
                    <a:pt x="127435" y="38384"/>
                    <a:pt x="138183" y="38384"/>
                  </a:cubicBezTo>
                  <a:close/>
                  <a:moveTo>
                    <a:pt x="184244" y="253336"/>
                  </a:moveTo>
                  <a:lnTo>
                    <a:pt x="107476" y="253336"/>
                  </a:lnTo>
                  <a:lnTo>
                    <a:pt x="107476" y="230305"/>
                  </a:lnTo>
                  <a:lnTo>
                    <a:pt x="134345" y="230305"/>
                  </a:lnTo>
                  <a:lnTo>
                    <a:pt x="134345" y="115153"/>
                  </a:lnTo>
                  <a:lnTo>
                    <a:pt x="111314" y="115153"/>
                  </a:lnTo>
                  <a:lnTo>
                    <a:pt x="111314" y="92122"/>
                  </a:lnTo>
                  <a:lnTo>
                    <a:pt x="157375" y="92122"/>
                  </a:lnTo>
                  <a:lnTo>
                    <a:pt x="157375" y="115153"/>
                  </a:lnTo>
                  <a:lnTo>
                    <a:pt x="157375" y="230305"/>
                  </a:lnTo>
                  <a:lnTo>
                    <a:pt x="184244" y="230305"/>
                  </a:lnTo>
                  <a:lnTo>
                    <a:pt x="184244" y="253336"/>
                  </a:lnTo>
                  <a:close/>
                </a:path>
              </a:pathLst>
            </a:custGeom>
            <a:solidFill>
              <a:schemeClr val="tx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 b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8F707320-FCE5-4D0D-A39F-1185C6993770}"/>
                </a:ext>
              </a:extLst>
            </p:cNvPr>
            <p:cNvSpPr/>
            <p:nvPr userDrawn="1"/>
          </p:nvSpPr>
          <p:spPr>
            <a:xfrm>
              <a:off x="12556139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  <p:grpSp>
          <p:nvGrpSpPr>
            <p:cNvPr id="306" name="INSTRUCTIE">
              <a:extLst>
                <a:ext uri="{FF2B5EF4-FFF2-40B4-BE49-F238E27FC236}">
                  <a16:creationId xmlns:a16="http://schemas.microsoft.com/office/drawing/2014/main" id="{DF3E4B87-2B6A-4321-8975-C2C005E84DBC}"/>
                </a:ext>
              </a:extLst>
            </p:cNvPr>
            <p:cNvGrpSpPr/>
            <p:nvPr userDrawn="1"/>
          </p:nvGrpSpPr>
          <p:grpSpPr>
            <a:xfrm>
              <a:off x="12556437" y="0"/>
              <a:ext cx="3194765" cy="3863595"/>
              <a:chOff x="12556437" y="0"/>
              <a:chExt cx="3194765" cy="3863595"/>
            </a:xfrm>
          </p:grpSpPr>
          <p:sp>
            <p:nvSpPr>
              <p:cNvPr id="307" name="Rechthoek 306">
                <a:extLst>
                  <a:ext uri="{FF2B5EF4-FFF2-40B4-BE49-F238E27FC236}">
                    <a16:creationId xmlns:a16="http://schemas.microsoft.com/office/drawing/2014/main" id="{12E0AAFC-34AC-4A06-9905-EEF53779DFAD}"/>
                  </a:ext>
                </a:extLst>
              </p:cNvPr>
              <p:cNvSpPr/>
              <p:nvPr userDrawn="1"/>
            </p:nvSpPr>
            <p:spPr>
              <a:xfrm>
                <a:off x="12556438" y="0"/>
                <a:ext cx="3194764" cy="252000"/>
              </a:xfrm>
              <a:prstGeom prst="rect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invoegen/veranderen</a:t>
                </a:r>
              </a:p>
            </p:txBody>
          </p:sp>
          <p:sp>
            <p:nvSpPr>
              <p:cNvPr id="308" name="Ovaal 307">
                <a:extLst>
                  <a:ext uri="{FF2B5EF4-FFF2-40B4-BE49-F238E27FC236}">
                    <a16:creationId xmlns:a16="http://schemas.microsoft.com/office/drawing/2014/main" id="{4EDF659B-26C2-442B-99AD-74B4BADAA257}"/>
                  </a:ext>
                </a:extLst>
              </p:cNvPr>
              <p:cNvSpPr/>
              <p:nvPr userDrawn="1"/>
            </p:nvSpPr>
            <p:spPr>
              <a:xfrm>
                <a:off x="12556437" y="39420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0A240A76-B106-49B0-84D8-D8DC7DD8442D}"/>
                  </a:ext>
                </a:extLst>
              </p:cNvPr>
              <p:cNvSpPr/>
              <p:nvPr userDrawn="1"/>
            </p:nvSpPr>
            <p:spPr>
              <a:xfrm>
                <a:off x="12922118" y="393161"/>
                <a:ext cx="2829084" cy="57856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‘Delete’-knop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voegen. </a:t>
                </a:r>
                <a:r>
                  <a:rPr kumimoji="0" lang="nl-NL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  <a:endPara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0" name="Ovaal 309">
                <a:extLst>
                  <a:ext uri="{FF2B5EF4-FFF2-40B4-BE49-F238E27FC236}">
                    <a16:creationId xmlns:a16="http://schemas.microsoft.com/office/drawing/2014/main" id="{E7EEC508-C988-402F-8936-90EDEB515150}"/>
                  </a:ext>
                </a:extLst>
              </p:cNvPr>
              <p:cNvSpPr/>
              <p:nvPr userDrawn="1"/>
            </p:nvSpPr>
            <p:spPr>
              <a:xfrm>
                <a:off x="12556437" y="157360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11" name="Rechthoek 310">
                <a:extLst>
                  <a:ext uri="{FF2B5EF4-FFF2-40B4-BE49-F238E27FC236}">
                    <a16:creationId xmlns:a16="http://schemas.microsoft.com/office/drawing/2014/main" id="{A14299C2-7817-4099-A0DA-A3AD112AF093}"/>
                  </a:ext>
                </a:extLst>
              </p:cNvPr>
              <p:cNvSpPr/>
              <p:nvPr userDrawn="1"/>
            </p:nvSpPr>
            <p:spPr>
              <a:xfrm>
                <a:off x="12922118" y="1573600"/>
                <a:ext cx="2829084" cy="28873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2" name="Groep 311">
                <a:extLst>
                  <a:ext uri="{FF2B5EF4-FFF2-40B4-BE49-F238E27FC236}">
                    <a16:creationId xmlns:a16="http://schemas.microsoft.com/office/drawing/2014/main" id="{6CA97642-E6F1-4241-91D6-A8524BB61B90}"/>
                  </a:ext>
                </a:extLst>
              </p:cNvPr>
              <p:cNvGrpSpPr/>
              <p:nvPr userDrawn="1"/>
            </p:nvGrpSpPr>
            <p:grpSpPr>
              <a:xfrm>
                <a:off x="12922118" y="2014408"/>
                <a:ext cx="825500" cy="209550"/>
                <a:chOff x="13504624" y="2482850"/>
                <a:chExt cx="825500" cy="209550"/>
              </a:xfrm>
            </p:grpSpPr>
            <p:sp>
              <p:nvSpPr>
                <p:cNvPr id="339" name="Rechthoek 338">
                  <a:extLst>
                    <a:ext uri="{FF2B5EF4-FFF2-40B4-BE49-F238E27FC236}">
                      <a16:creationId xmlns:a16="http://schemas.microsoft.com/office/drawing/2014/main" id="{C5E5765E-F956-4C47-8719-D937F85360FF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340" name="Rechte verbindingslijn 339">
                  <a:extLst>
                    <a:ext uri="{FF2B5EF4-FFF2-40B4-BE49-F238E27FC236}">
                      <a16:creationId xmlns:a16="http://schemas.microsoft.com/office/drawing/2014/main" id="{9FFF4086-3B32-473B-B2B6-F4294B8398A2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341" name="Gelijkbenige driehoek 340">
                  <a:extLst>
                    <a:ext uri="{FF2B5EF4-FFF2-40B4-BE49-F238E27FC236}">
                      <a16:creationId xmlns:a16="http://schemas.microsoft.com/office/drawing/2014/main" id="{BA886511-AA59-4848-82C3-CC85EB2CC58D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3" name="Groep 312">
                <a:extLst>
                  <a:ext uri="{FF2B5EF4-FFF2-40B4-BE49-F238E27FC236}">
                    <a16:creationId xmlns:a16="http://schemas.microsoft.com/office/drawing/2014/main" id="{41D1AF1A-C2FB-4F38-A8DD-1537360C38CF}"/>
                  </a:ext>
                </a:extLst>
              </p:cNvPr>
              <p:cNvGrpSpPr/>
              <p:nvPr userDrawn="1"/>
            </p:nvGrpSpPr>
            <p:grpSpPr>
              <a:xfrm>
                <a:off x="12922118" y="1108029"/>
                <a:ext cx="294789" cy="318834"/>
                <a:chOff x="14466489" y="1001522"/>
                <a:chExt cx="290627" cy="314333"/>
              </a:xfrm>
            </p:grpSpPr>
            <p:sp>
              <p:nvSpPr>
                <p:cNvPr id="333" name="Rechthoek 332">
                  <a:extLst>
                    <a:ext uri="{FF2B5EF4-FFF2-40B4-BE49-F238E27FC236}">
                      <a16:creationId xmlns:a16="http://schemas.microsoft.com/office/drawing/2014/main" id="{63DD32DB-C7B3-4D73-B6DA-33D716ADE46A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4" name="Ovaal 333">
                  <a:extLst>
                    <a:ext uri="{FF2B5EF4-FFF2-40B4-BE49-F238E27FC236}">
                      <a16:creationId xmlns:a16="http://schemas.microsoft.com/office/drawing/2014/main" id="{E0A76D16-CAB5-4A7A-AA4D-59982540A0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5" name="Vrije vorm: vorm 334">
                  <a:extLst>
                    <a:ext uri="{FF2B5EF4-FFF2-40B4-BE49-F238E27FC236}">
                      <a16:creationId xmlns:a16="http://schemas.microsoft.com/office/drawing/2014/main" id="{8CC8BF0D-BC51-4DD2-9824-ED87207DF316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6" name="Rechthoek: afgeronde hoeken 335">
                  <a:extLst>
                    <a:ext uri="{FF2B5EF4-FFF2-40B4-BE49-F238E27FC236}">
                      <a16:creationId xmlns:a16="http://schemas.microsoft.com/office/drawing/2014/main" id="{10ABA329-19C8-4695-A677-D754017B2F5A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337" name="Rechte verbindingslijn 336">
                  <a:extLst>
                    <a:ext uri="{FF2B5EF4-FFF2-40B4-BE49-F238E27FC236}">
                      <a16:creationId xmlns:a16="http://schemas.microsoft.com/office/drawing/2014/main" id="{1E846F96-017D-434C-AC4A-F1DC16C12BC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8" name="Rechte verbindingslijn 337">
                  <a:extLst>
                    <a:ext uri="{FF2B5EF4-FFF2-40B4-BE49-F238E27FC236}">
                      <a16:creationId xmlns:a16="http://schemas.microsoft.com/office/drawing/2014/main" id="{1ED5469F-AE6C-4C06-83B3-92C2395EF505}"/>
                    </a:ext>
                  </a:extLst>
                </p:cNvPr>
                <p:cNvCxnSpPr>
                  <a:cxnSpLocks/>
                  <a:stCxn id="336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14" name="Ovaal 313">
                <a:extLst>
                  <a:ext uri="{FF2B5EF4-FFF2-40B4-BE49-F238E27FC236}">
                    <a16:creationId xmlns:a16="http://schemas.microsoft.com/office/drawing/2014/main" id="{F52C4C3E-6593-47FD-AFF6-B5BD0E841391}"/>
                  </a:ext>
                </a:extLst>
              </p:cNvPr>
              <p:cNvSpPr/>
              <p:nvPr userDrawn="1"/>
            </p:nvSpPr>
            <p:spPr>
              <a:xfrm>
                <a:off x="12556437" y="237685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315" name="Rechthoek 314">
                <a:extLst>
                  <a:ext uri="{FF2B5EF4-FFF2-40B4-BE49-F238E27FC236}">
                    <a16:creationId xmlns:a16="http://schemas.microsoft.com/office/drawing/2014/main" id="{9AD34AD4-EABA-4D10-9FE0-3D8837CEE2C2}"/>
                  </a:ext>
                </a:extLst>
              </p:cNvPr>
              <p:cNvSpPr/>
              <p:nvPr userDrawn="1"/>
            </p:nvSpPr>
            <p:spPr>
              <a:xfrm>
                <a:off x="12922118" y="2376853"/>
                <a:ext cx="2829083" cy="73080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6" name="Groep 315">
                <a:extLst>
                  <a:ext uri="{FF2B5EF4-FFF2-40B4-BE49-F238E27FC236}">
                    <a16:creationId xmlns:a16="http://schemas.microsoft.com/office/drawing/2014/main" id="{BDE828E6-6020-45E6-BCCE-EF01F44E76B2}"/>
                  </a:ext>
                </a:extLst>
              </p:cNvPr>
              <p:cNvGrpSpPr/>
              <p:nvPr userDrawn="1"/>
            </p:nvGrpSpPr>
            <p:grpSpPr>
              <a:xfrm>
                <a:off x="12776234" y="3250677"/>
                <a:ext cx="684511" cy="612918"/>
                <a:chOff x="12579993" y="3403241"/>
                <a:chExt cx="828259" cy="741632"/>
              </a:xfrm>
            </p:grpSpPr>
            <p:grpSp>
              <p:nvGrpSpPr>
                <p:cNvPr id="317" name="Groep 316">
                  <a:extLst>
                    <a:ext uri="{FF2B5EF4-FFF2-40B4-BE49-F238E27FC236}">
                      <a16:creationId xmlns:a16="http://schemas.microsoft.com/office/drawing/2014/main" id="{890B077B-FF17-40BF-B1BD-357ED383E2D1}"/>
                    </a:ext>
                  </a:extLst>
                </p:cNvPr>
                <p:cNvGrpSpPr/>
                <p:nvPr userDrawn="1"/>
              </p:nvGrpSpPr>
              <p:grpSpPr>
                <a:xfrm>
                  <a:off x="12771568" y="3403241"/>
                  <a:ext cx="467138" cy="448489"/>
                  <a:chOff x="12782195" y="3403241"/>
                  <a:chExt cx="467138" cy="448489"/>
                </a:xfrm>
              </p:grpSpPr>
              <p:grpSp>
                <p:nvGrpSpPr>
                  <p:cNvPr id="320" name="Groep 319">
                    <a:extLst>
                      <a:ext uri="{FF2B5EF4-FFF2-40B4-BE49-F238E27FC236}">
                        <a16:creationId xmlns:a16="http://schemas.microsoft.com/office/drawing/2014/main" id="{394833F6-9A1F-4E95-B77B-607FF495BCA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95" y="3403241"/>
                    <a:ext cx="412967" cy="393907"/>
                    <a:chOff x="13554906" y="3320109"/>
                    <a:chExt cx="443906" cy="423419"/>
                  </a:xfrm>
                </p:grpSpPr>
                <p:grpSp>
                  <p:nvGrpSpPr>
                    <p:cNvPr id="327" name="Groep 326">
                      <a:extLst>
                        <a:ext uri="{FF2B5EF4-FFF2-40B4-BE49-F238E27FC236}">
                          <a16:creationId xmlns:a16="http://schemas.microsoft.com/office/drawing/2014/main" id="{7E514FF3-39B5-46BE-8787-06B93E3893B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06" cy="423419"/>
                      <a:chOff x="12909684" y="1276143"/>
                      <a:chExt cx="443906" cy="423419"/>
                    </a:xfrm>
                  </p:grpSpPr>
                  <p:sp>
                    <p:nvSpPr>
                      <p:cNvPr id="330" name="Rechthoek 329">
                        <a:extLst>
                          <a:ext uri="{FF2B5EF4-FFF2-40B4-BE49-F238E27FC236}">
                            <a16:creationId xmlns:a16="http://schemas.microsoft.com/office/drawing/2014/main" id="{B0984C0C-A6D4-493A-8CCD-248FDFF4C1E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18700" y="1285262"/>
                        <a:ext cx="434890" cy="414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31" name="Rechthoek 330">
                        <a:extLst>
                          <a:ext uri="{FF2B5EF4-FFF2-40B4-BE49-F238E27FC236}">
                            <a16:creationId xmlns:a16="http://schemas.microsoft.com/office/drawing/2014/main" id="{10289F42-478B-478B-8853-B9F6C2C90BEB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32" name="Ovaal 331">
                        <a:extLst>
                          <a:ext uri="{FF2B5EF4-FFF2-40B4-BE49-F238E27FC236}">
                            <a16:creationId xmlns:a16="http://schemas.microsoft.com/office/drawing/2014/main" id="{79A062D8-FA6C-471B-A5D9-DFFAA5E8F29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28" name="Afbeelding 327">
                      <a:extLst>
                        <a:ext uri="{FF2B5EF4-FFF2-40B4-BE49-F238E27FC236}">
                          <a16:creationId xmlns:a16="http://schemas.microsoft.com/office/drawing/2014/main" id="{8A686CCA-7BB1-48A8-86DF-C2E0234F2EB1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9" name="Afbeelding 328">
                      <a:extLst>
                        <a:ext uri="{FF2B5EF4-FFF2-40B4-BE49-F238E27FC236}">
                          <a16:creationId xmlns:a16="http://schemas.microsoft.com/office/drawing/2014/main" id="{A9B36A3B-24F6-46C8-8434-FFD0E3F5D886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8" y="3454369"/>
                      <a:ext cx="173367" cy="11142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0960E14C-C441-4EF5-B7A8-13234063C3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25" name="Rechthoek 324">
                      <a:extLst>
                        <a:ext uri="{FF2B5EF4-FFF2-40B4-BE49-F238E27FC236}">
                          <a16:creationId xmlns:a16="http://schemas.microsoft.com/office/drawing/2014/main" id="{06BAF0DA-31C1-462F-9391-F333771788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6" name="Rechthoek 325">
                      <a:extLst>
                        <a:ext uri="{FF2B5EF4-FFF2-40B4-BE49-F238E27FC236}">
                          <a16:creationId xmlns:a16="http://schemas.microsoft.com/office/drawing/2014/main" id="{4E8AAC43-A13D-49C0-A395-C978DC485617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22" name="Groep 321">
                    <a:extLst>
                      <a:ext uri="{FF2B5EF4-FFF2-40B4-BE49-F238E27FC236}">
                        <a16:creationId xmlns:a16="http://schemas.microsoft.com/office/drawing/2014/main" id="{3B982268-A8DE-4AC7-8CFC-5F98D9975D43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23" name="Rechthoek 322">
                      <a:extLst>
                        <a:ext uri="{FF2B5EF4-FFF2-40B4-BE49-F238E27FC236}">
                          <a16:creationId xmlns:a16="http://schemas.microsoft.com/office/drawing/2014/main" id="{60978501-2FCA-4840-928B-4CD0E03789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4" name="Rechthoek 323">
                      <a:extLst>
                        <a:ext uri="{FF2B5EF4-FFF2-40B4-BE49-F238E27FC236}">
                          <a16:creationId xmlns:a16="http://schemas.microsoft.com/office/drawing/2014/main" id="{6D00CCE2-8F95-4809-9841-0D035A65788C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BA69F837-198B-40CA-BEC8-D3D703B6BB4C}"/>
                    </a:ext>
                  </a:extLst>
                </p:cNvPr>
                <p:cNvSpPr/>
                <p:nvPr userDrawn="1"/>
              </p:nvSpPr>
              <p:spPr>
                <a:xfrm>
                  <a:off x="12579993" y="3889890"/>
                  <a:ext cx="828259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319" name="Gelijkbenige driehoek 318">
                  <a:extLst>
                    <a:ext uri="{FF2B5EF4-FFF2-40B4-BE49-F238E27FC236}">
                      <a16:creationId xmlns:a16="http://schemas.microsoft.com/office/drawing/2014/main" id="{FC2B5ECC-7269-49EF-9977-BB106A35A028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38" name="Tijdelijke aanduiding voor dianummer 5">
            <a:extLst>
              <a:ext uri="{FF2B5EF4-FFF2-40B4-BE49-F238E27FC236}">
                <a16:creationId xmlns:a16="http://schemas.microsoft.com/office/drawing/2014/main" id="{098AAC7B-C851-4470-BA2C-4BD0D139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39" name="Tijdelijke aanduiding voor tekst 7">
            <a:extLst>
              <a:ext uri="{FF2B5EF4-FFF2-40B4-BE49-F238E27FC236}">
                <a16:creationId xmlns:a16="http://schemas.microsoft.com/office/drawing/2014/main" id="{BA2EA1C3-73E5-47C5-BCA2-09FBF62296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142" name="Instructie">
            <a:extLst>
              <a:ext uri="{FF2B5EF4-FFF2-40B4-BE49-F238E27FC236}">
                <a16:creationId xmlns:a16="http://schemas.microsoft.com/office/drawing/2014/main" id="{829C04C4-A278-4F22-A918-D1CFE870A4B9}"/>
              </a:ext>
            </a:extLst>
          </p:cNvPr>
          <p:cNvGrpSpPr/>
          <p:nvPr userDrawn="1"/>
        </p:nvGrpSpPr>
        <p:grpSpPr>
          <a:xfrm>
            <a:off x="-3666328" y="-99300"/>
            <a:ext cx="3391307" cy="7056601"/>
            <a:chOff x="-3666328" y="-99300"/>
            <a:chExt cx="3391307" cy="7056601"/>
          </a:xfrm>
        </p:grpSpPr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B1CB74F0-872F-40B9-85F8-ABC3553B1CB0}"/>
                </a:ext>
              </a:extLst>
            </p:cNvPr>
            <p:cNvSpPr/>
            <p:nvPr userDrawn="1"/>
          </p:nvSpPr>
          <p:spPr>
            <a:xfrm>
              <a:off x="-3666328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15D0CD90-DFDD-4487-8D8D-1BFF1B0D93CE}"/>
                </a:ext>
              </a:extLst>
            </p:cNvPr>
            <p:cNvSpPr/>
            <p:nvPr userDrawn="1"/>
          </p:nvSpPr>
          <p:spPr>
            <a:xfrm>
              <a:off x="-3459892" y="1706891"/>
              <a:ext cx="3086600" cy="414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4FD76F3E-BA53-43AD-949A-B01F05B4BCFE}"/>
                </a:ext>
              </a:extLst>
            </p:cNvPr>
            <p:cNvSpPr/>
            <p:nvPr userDrawn="1"/>
          </p:nvSpPr>
          <p:spPr>
            <a:xfrm>
              <a:off x="-3569165" y="390844"/>
              <a:ext cx="393459" cy="184058"/>
            </a:xfrm>
            <a:prstGeom prst="rect">
              <a:avLst/>
            </a:prstGeom>
            <a:solidFill>
              <a:srgbClr val="F8F8F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236B0BFB-D027-433A-A681-32B4CF049928}"/>
                </a:ext>
              </a:extLst>
            </p:cNvPr>
            <p:cNvSpPr/>
            <p:nvPr userDrawn="1"/>
          </p:nvSpPr>
          <p:spPr>
            <a:xfrm>
              <a:off x="-3564166" y="553515"/>
              <a:ext cx="383782" cy="27171"/>
            </a:xfrm>
            <a:prstGeom prst="rect">
              <a:avLst/>
            </a:prstGeom>
            <a:solidFill>
              <a:srgbClr val="B74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7" name="Groep 146">
              <a:extLst>
                <a:ext uri="{FF2B5EF4-FFF2-40B4-BE49-F238E27FC236}">
                  <a16:creationId xmlns:a16="http://schemas.microsoft.com/office/drawing/2014/main" id="{7F3B129B-C158-4A8D-880E-3258340F1938}"/>
                </a:ext>
              </a:extLst>
            </p:cNvPr>
            <p:cNvGrpSpPr/>
            <p:nvPr userDrawn="1"/>
          </p:nvGrpSpPr>
          <p:grpSpPr>
            <a:xfrm>
              <a:off x="-3315852" y="655360"/>
              <a:ext cx="137189" cy="108008"/>
              <a:chOff x="-3310843" y="700986"/>
              <a:chExt cx="182598" cy="143759"/>
            </a:xfrm>
          </p:grpSpPr>
          <p:grpSp>
            <p:nvGrpSpPr>
              <p:cNvPr id="212" name="Groep 211">
                <a:extLst>
                  <a:ext uri="{FF2B5EF4-FFF2-40B4-BE49-F238E27FC236}">
                    <a16:creationId xmlns:a16="http://schemas.microsoft.com/office/drawing/2014/main" id="{DB0687E2-A682-4C1F-9A71-BC9876295C05}"/>
                  </a:ext>
                </a:extLst>
              </p:cNvPr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216" name="Rechte verbindingslijn 215">
                  <a:extLst>
                    <a:ext uri="{FF2B5EF4-FFF2-40B4-BE49-F238E27FC236}">
                      <a16:creationId xmlns:a16="http://schemas.microsoft.com/office/drawing/2014/main" id="{37C739B7-967E-427A-B81E-553878C3F531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7" name="Rechte verbindingslijn 216">
                  <a:extLst>
                    <a:ext uri="{FF2B5EF4-FFF2-40B4-BE49-F238E27FC236}">
                      <a16:creationId xmlns:a16="http://schemas.microsoft.com/office/drawing/2014/main" id="{3A9EB398-35EC-48F2-A4C8-C53267191938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8" name="Rechte verbindingslijn 217">
                  <a:extLst>
                    <a:ext uri="{FF2B5EF4-FFF2-40B4-BE49-F238E27FC236}">
                      <a16:creationId xmlns:a16="http://schemas.microsoft.com/office/drawing/2014/main" id="{5DF1639D-5BDD-4DD9-AE41-75CA5C2646BC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9" name="Rechte verbindingslijn 218">
                  <a:extLst>
                    <a:ext uri="{FF2B5EF4-FFF2-40B4-BE49-F238E27FC236}">
                      <a16:creationId xmlns:a16="http://schemas.microsoft.com/office/drawing/2014/main" id="{14426365-A6BE-4047-B31D-CC55D7240E9A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20" name="Rechte verbindingslijn 219">
                  <a:extLst>
                    <a:ext uri="{FF2B5EF4-FFF2-40B4-BE49-F238E27FC236}">
                      <a16:creationId xmlns:a16="http://schemas.microsoft.com/office/drawing/2014/main" id="{F6DFED08-8E63-4089-99D2-2ABF39623008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13" name="Groep 212">
                <a:extLst>
                  <a:ext uri="{FF2B5EF4-FFF2-40B4-BE49-F238E27FC236}">
                    <a16:creationId xmlns:a16="http://schemas.microsoft.com/office/drawing/2014/main" id="{C39A4B73-CE1C-4866-9536-41F9E2C82D74}"/>
                  </a:ext>
                </a:extLst>
              </p:cNvPr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587DEAA2-5E2D-4918-BE91-513C2BC701BB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5" name="Pijl: punthaak 214">
                  <a:extLst>
                    <a:ext uri="{FF2B5EF4-FFF2-40B4-BE49-F238E27FC236}">
                      <a16:creationId xmlns:a16="http://schemas.microsoft.com/office/drawing/2014/main" id="{8BDF5A69-C86E-4D54-86CF-313AC4200397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8CAC67ED-7BCB-4BF1-99EE-A67C42FB3CE6}"/>
                </a:ext>
              </a:extLst>
            </p:cNvPr>
            <p:cNvGrpSpPr/>
            <p:nvPr userDrawn="1"/>
          </p:nvGrpSpPr>
          <p:grpSpPr>
            <a:xfrm>
              <a:off x="-3558732" y="655360"/>
              <a:ext cx="137189" cy="108008"/>
              <a:chOff x="-3634116" y="700986"/>
              <a:chExt cx="182598" cy="143759"/>
            </a:xfrm>
          </p:grpSpPr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3FDE4927-9AC6-4D09-8D5A-E24DD33BDEB9}"/>
                  </a:ext>
                </a:extLst>
              </p:cNvPr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207" name="Rechte verbindingslijn 206">
                  <a:extLst>
                    <a:ext uri="{FF2B5EF4-FFF2-40B4-BE49-F238E27FC236}">
                      <a16:creationId xmlns:a16="http://schemas.microsoft.com/office/drawing/2014/main" id="{6F9EB424-4B80-4B98-A4B5-8766A97FB683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08" name="Rechte verbindingslijn 207">
                  <a:extLst>
                    <a:ext uri="{FF2B5EF4-FFF2-40B4-BE49-F238E27FC236}">
                      <a16:creationId xmlns:a16="http://schemas.microsoft.com/office/drawing/2014/main" id="{65859272-FAD5-4E5F-852B-1151FC439F21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09" name="Rechte verbindingslijn 208">
                  <a:extLst>
                    <a:ext uri="{FF2B5EF4-FFF2-40B4-BE49-F238E27FC236}">
                      <a16:creationId xmlns:a16="http://schemas.microsoft.com/office/drawing/2014/main" id="{DB73195B-2EF4-44CA-8F6F-CFEB8454FCCC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0" name="Rechte verbindingslijn 209">
                  <a:extLst>
                    <a:ext uri="{FF2B5EF4-FFF2-40B4-BE49-F238E27FC236}">
                      <a16:creationId xmlns:a16="http://schemas.microsoft.com/office/drawing/2014/main" id="{248C87B5-44C0-4F3F-85C1-BB437D853BA2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1" name="Rechte verbindingslijn 210">
                  <a:extLst>
                    <a:ext uri="{FF2B5EF4-FFF2-40B4-BE49-F238E27FC236}">
                      <a16:creationId xmlns:a16="http://schemas.microsoft.com/office/drawing/2014/main" id="{3EDB3C16-EDA1-4610-AF84-3FCA75D46198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4F5CD3AD-5065-4DA6-A7CA-79B52A1E6021}"/>
                  </a:ext>
                </a:extLst>
              </p:cNvPr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51AA5E3C-94EB-4E7A-BB64-EC03D262F618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6" name="Pijl: punthaak 205">
                  <a:extLst>
                    <a:ext uri="{FF2B5EF4-FFF2-40B4-BE49-F238E27FC236}">
                      <a16:creationId xmlns:a16="http://schemas.microsoft.com/office/drawing/2014/main" id="{A1E51106-DF35-4A0E-815C-51FDDFF45BF1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cxnSp>
          <p:nvCxnSpPr>
            <p:cNvPr id="150" name="Rechte verbindingslijn 149">
              <a:extLst>
                <a:ext uri="{FF2B5EF4-FFF2-40B4-BE49-F238E27FC236}">
                  <a16:creationId xmlns:a16="http://schemas.microsoft.com/office/drawing/2014/main" id="{09D28145-E12C-463D-9338-58872BF41D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416243" y="507591"/>
              <a:ext cx="541275" cy="141564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8D581B1A-22A6-4FAF-9309-32C4071B5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178915" y="649155"/>
              <a:ext cx="299783" cy="179037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grpSp>
          <p:nvGrpSpPr>
            <p:cNvPr id="152" name="Groep 151">
              <a:extLst>
                <a:ext uri="{FF2B5EF4-FFF2-40B4-BE49-F238E27FC236}">
                  <a16:creationId xmlns:a16="http://schemas.microsoft.com/office/drawing/2014/main" id="{7811FD61-729A-4E6A-A3C9-7D263A1C540B}"/>
                </a:ext>
              </a:extLst>
            </p:cNvPr>
            <p:cNvGrpSpPr/>
            <p:nvPr userDrawn="1"/>
          </p:nvGrpSpPr>
          <p:grpSpPr>
            <a:xfrm>
              <a:off x="-2881745" y="392342"/>
              <a:ext cx="268738" cy="248381"/>
              <a:chOff x="-2721817" y="347336"/>
              <a:chExt cx="432805" cy="400021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430F11AB-A670-4409-8E78-9C44D0656427}"/>
                  </a:ext>
                </a:extLst>
              </p:cNvPr>
              <p:cNvSpPr/>
              <p:nvPr userDrawn="1"/>
            </p:nvSpPr>
            <p:spPr>
              <a:xfrm>
                <a:off x="-2721817" y="347336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63ECD5ED-B49B-4722-88F3-D5CEC3973CDD}"/>
                  </a:ext>
                </a:extLst>
              </p:cNvPr>
              <p:cNvGrpSpPr/>
              <p:nvPr userDrawn="1"/>
            </p:nvGrpSpPr>
            <p:grpSpPr>
              <a:xfrm>
                <a:off x="-2652453" y="431583"/>
                <a:ext cx="294076" cy="231526"/>
                <a:chOff x="-3634116" y="700986"/>
                <a:chExt cx="182598" cy="143759"/>
              </a:xfrm>
            </p:grpSpPr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1A9CBEBD-11CB-462B-8E30-77AE7E218F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475F16D5-6073-486B-8804-EA2E20CB37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FBEB421D-F668-4EF7-A1B7-187C7461E0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8FC3B3A3-33B4-4CCB-915F-8FAE0B8435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83BAF3FB-E157-4593-809B-1029EAEDED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201">
                    <a:extLst>
                      <a:ext uri="{FF2B5EF4-FFF2-40B4-BE49-F238E27FC236}">
                        <a16:creationId xmlns:a16="http://schemas.microsoft.com/office/drawing/2014/main" id="{5FE5EDEA-84C9-4014-8FD9-2F12BDDA22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48F2734E-BF69-49EF-84C7-4C3091F2AC7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6" name="Rechthoek 195">
                    <a:extLst>
                      <a:ext uri="{FF2B5EF4-FFF2-40B4-BE49-F238E27FC236}">
                        <a16:creationId xmlns:a16="http://schemas.microsoft.com/office/drawing/2014/main" id="{04D8F88D-3386-46AB-9390-E0E25C2BD8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7" name="Pijl: punthaak 196">
                    <a:extLst>
                      <a:ext uri="{FF2B5EF4-FFF2-40B4-BE49-F238E27FC236}">
                        <a16:creationId xmlns:a16="http://schemas.microsoft.com/office/drawing/2014/main" id="{5FDFD0E1-1A50-41B7-ADF1-70B30DD8196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84872372-B7A8-4CC8-8018-242C8AAFC5F3}"/>
                </a:ext>
              </a:extLst>
            </p:cNvPr>
            <p:cNvGrpSpPr/>
            <p:nvPr userDrawn="1"/>
          </p:nvGrpSpPr>
          <p:grpSpPr>
            <a:xfrm>
              <a:off x="-2881745" y="701339"/>
              <a:ext cx="268738" cy="248381"/>
              <a:chOff x="-2721817" y="782525"/>
              <a:chExt cx="432805" cy="400021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3ECB6096-566C-4613-8778-FAD56E113180}"/>
                  </a:ext>
                </a:extLst>
              </p:cNvPr>
              <p:cNvSpPr/>
              <p:nvPr userDrawn="1"/>
            </p:nvSpPr>
            <p:spPr>
              <a:xfrm>
                <a:off x="-2721817" y="782525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FA332AB2-69AD-468C-B075-815A282CC67F}"/>
                  </a:ext>
                </a:extLst>
              </p:cNvPr>
              <p:cNvGrpSpPr/>
              <p:nvPr userDrawn="1"/>
            </p:nvGrpSpPr>
            <p:grpSpPr>
              <a:xfrm>
                <a:off x="-2652453" y="866772"/>
                <a:ext cx="294076" cy="231526"/>
                <a:chOff x="-3310843" y="700986"/>
                <a:chExt cx="182598" cy="143759"/>
              </a:xfrm>
            </p:grpSpPr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5D3E8529-5822-45D0-AA73-E8A460A0846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713A57EE-AB7B-4DD2-A28D-93FC1AFCC0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33A2E919-BA68-49B2-92D5-3B40D8A56D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C6AEC0E8-58F5-4D09-B690-7E6792437E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CC326D95-2827-4C17-9681-9C73BE19EB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190">
                    <a:extLst>
                      <a:ext uri="{FF2B5EF4-FFF2-40B4-BE49-F238E27FC236}">
                        <a16:creationId xmlns:a16="http://schemas.microsoft.com/office/drawing/2014/main" id="{16B0C26C-AFD7-4898-9C8A-6E6D0C6B91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DF5C4E60-9316-4620-A9AA-F5D7DD9528B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CD090939-3F6A-444F-BE51-B817F9537A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Pijl: punthaak 185">
                    <a:extLst>
                      <a:ext uri="{FF2B5EF4-FFF2-40B4-BE49-F238E27FC236}">
                        <a16:creationId xmlns:a16="http://schemas.microsoft.com/office/drawing/2014/main" id="{CC94577A-9256-401F-8C07-CA5030DFCA2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4FD6E5AD-1689-4096-8EF1-B7E7936D046E}"/>
                </a:ext>
              </a:extLst>
            </p:cNvPr>
            <p:cNvSpPr/>
            <p:nvPr userDrawn="1"/>
          </p:nvSpPr>
          <p:spPr>
            <a:xfrm>
              <a:off x="-2524885" y="444350"/>
              <a:ext cx="2052000" cy="1488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verkleinen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F320B419-02AB-42B6-9A05-E5004DA752CE}"/>
                </a:ext>
              </a:extLst>
            </p:cNvPr>
            <p:cNvSpPr/>
            <p:nvPr userDrawn="1"/>
          </p:nvSpPr>
          <p:spPr>
            <a:xfrm>
              <a:off x="-2524885" y="751733"/>
              <a:ext cx="2052000" cy="1400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vergroten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B066FD4E-1E68-4505-8EEA-AB707F280322}"/>
                </a:ext>
              </a:extLst>
            </p:cNvPr>
            <p:cNvSpPr/>
            <p:nvPr userDrawn="1"/>
          </p:nvSpPr>
          <p:spPr>
            <a:xfrm>
              <a:off x="-3568057" y="1100088"/>
              <a:ext cx="3194764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Gebruik, in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 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zoals hierboven aangegeven, om een inspring-niveau te vergroten of verkleinen.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1ED55953-5201-4521-9709-4DEF10A7D378}"/>
                </a:ext>
              </a:extLst>
            </p:cNvPr>
            <p:cNvSpPr/>
            <p:nvPr userDrawn="1"/>
          </p:nvSpPr>
          <p:spPr>
            <a:xfrm>
              <a:off x="-3568057" y="0"/>
              <a:ext cx="3194764" cy="252000"/>
            </a:xfrm>
            <a:prstGeom prst="rect">
              <a:avLst/>
            </a:prstGeom>
            <a:solidFill>
              <a:srgbClr val="211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Lijstniveaus gebruiken</a:t>
              </a:r>
            </a:p>
          </p:txBody>
        </p:sp>
        <p:grpSp>
          <p:nvGrpSpPr>
            <p:cNvPr id="158" name="Groep 157">
              <a:extLst>
                <a:ext uri="{FF2B5EF4-FFF2-40B4-BE49-F238E27FC236}">
                  <a16:creationId xmlns:a16="http://schemas.microsoft.com/office/drawing/2014/main" id="{2C0551D0-622C-43D8-A798-180B92675B18}"/>
                </a:ext>
              </a:extLst>
            </p:cNvPr>
            <p:cNvGrpSpPr/>
            <p:nvPr userDrawn="1"/>
          </p:nvGrpSpPr>
          <p:grpSpPr>
            <a:xfrm>
              <a:off x="-640848" y="5954564"/>
              <a:ext cx="267555" cy="267555"/>
              <a:chOff x="7881599" y="90188"/>
              <a:chExt cx="388279" cy="388279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958AFE85-1764-4A0D-AAC1-8D2F39465F91}"/>
                  </a:ext>
                </a:extLst>
              </p:cNvPr>
              <p:cNvSpPr/>
              <p:nvPr userDrawn="1"/>
            </p:nvSpPr>
            <p:spPr>
              <a:xfrm>
                <a:off x="7908243" y="116832"/>
                <a:ext cx="334990" cy="3349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800" cap="all" baseline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5D79BE0C-AEDE-4DF8-B6E1-75D6E4ACE7E6}"/>
                  </a:ext>
                </a:extLst>
              </p:cNvPr>
              <p:cNvSpPr/>
              <p:nvPr/>
            </p:nvSpPr>
            <p:spPr>
              <a:xfrm>
                <a:off x="7881599" y="90188"/>
                <a:ext cx="388279" cy="388279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chemeClr val="tx1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9" name="Groep 158">
              <a:extLst>
                <a:ext uri="{FF2B5EF4-FFF2-40B4-BE49-F238E27FC236}">
                  <a16:creationId xmlns:a16="http://schemas.microsoft.com/office/drawing/2014/main" id="{8DFB5309-655A-4EEC-ADD9-797329824042}"/>
                </a:ext>
              </a:extLst>
            </p:cNvPr>
            <p:cNvGrpSpPr/>
            <p:nvPr userDrawn="1"/>
          </p:nvGrpSpPr>
          <p:grpSpPr>
            <a:xfrm>
              <a:off x="-3569165" y="1909857"/>
              <a:ext cx="3195872" cy="3742479"/>
              <a:chOff x="-3569165" y="1742767"/>
              <a:chExt cx="3195872" cy="3742479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A79B3DA3-F570-4E0A-93E9-59DAD4BF0726}"/>
                  </a:ext>
                </a:extLst>
              </p:cNvPr>
              <p:cNvSpPr/>
              <p:nvPr userDrawn="1"/>
            </p:nvSpPr>
            <p:spPr>
              <a:xfrm>
                <a:off x="-3569165" y="1742767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89A37ACD-3693-4D57-89BB-E67BAD287D8C}"/>
                  </a:ext>
                </a:extLst>
              </p:cNvPr>
              <p:cNvSpPr/>
              <p:nvPr userDrawn="1"/>
            </p:nvSpPr>
            <p:spPr>
              <a:xfrm>
                <a:off x="-3203483" y="1744627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marR="0" lvl="0" indent="-263525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Segoe UI Light" panose="020B0502040204020203" pitchFamily="34" charset="0"/>
                  <a:buChar char="•"/>
                  <a:tabLst/>
                  <a:defRPr/>
                </a:pPr>
                <a:r>
                  <a:rPr lang="nl-NL" sz="16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Bullets</a:t>
                </a:r>
              </a:p>
            </p:txBody>
          </p:sp>
          <p:sp>
            <p:nvSpPr>
              <p:cNvPr id="163" name="Ovaal 162">
                <a:extLst>
                  <a:ext uri="{FF2B5EF4-FFF2-40B4-BE49-F238E27FC236}">
                    <a16:creationId xmlns:a16="http://schemas.microsoft.com/office/drawing/2014/main" id="{BF3DBAFD-68B9-48ED-AC42-B40DE53D5B0F}"/>
                  </a:ext>
                </a:extLst>
              </p:cNvPr>
              <p:cNvSpPr/>
              <p:nvPr userDrawn="1"/>
            </p:nvSpPr>
            <p:spPr>
              <a:xfrm>
                <a:off x="-3569165" y="2178116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64" name="Rechthoek 163">
                <a:extLst>
                  <a:ext uri="{FF2B5EF4-FFF2-40B4-BE49-F238E27FC236}">
                    <a16:creationId xmlns:a16="http://schemas.microsoft.com/office/drawing/2014/main" id="{23A537C6-459D-4D79-B004-D732E8607563}"/>
                  </a:ext>
                </a:extLst>
              </p:cNvPr>
              <p:cNvSpPr/>
              <p:nvPr userDrawn="1"/>
            </p:nvSpPr>
            <p:spPr>
              <a:xfrm>
                <a:off x="-3203483" y="2179744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marR="0" lvl="1" indent="-274638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Calibri Light" panose="020F0302020204030204" pitchFamily="34" charset="0"/>
                  <a:buChar char="→"/>
                  <a:tabLst/>
                  <a:defRPr/>
                </a:pPr>
                <a:r>
                  <a:rPr lang="nl-NL" sz="1600" i="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Sub-bullets</a:t>
                </a:r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1E3A0315-72F2-44A4-A208-1B81E49F47CB}"/>
                  </a:ext>
                </a:extLst>
              </p:cNvPr>
              <p:cNvSpPr/>
              <p:nvPr userDrawn="1"/>
            </p:nvSpPr>
            <p:spPr>
              <a:xfrm>
                <a:off x="-3569165" y="2613465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49081F02-409B-4947-A548-AE84B889E045}"/>
                  </a:ext>
                </a:extLst>
              </p:cNvPr>
              <p:cNvSpPr/>
              <p:nvPr userDrawn="1"/>
            </p:nvSpPr>
            <p:spPr>
              <a:xfrm>
                <a:off x="-3203483" y="2614861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2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rgbClr val="0070C0"/>
                  </a:buClr>
                  <a:buSzPct val="85000"/>
                  <a:buFont typeface="Arial" panose="020B0604020202020204" pitchFamily="34" charset="0"/>
                  <a:buNone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Leestekst</a:t>
                </a:r>
              </a:p>
            </p:txBody>
          </p:sp>
          <p:sp>
            <p:nvSpPr>
              <p:cNvPr id="167" name="Ovaal 166">
                <a:extLst>
                  <a:ext uri="{FF2B5EF4-FFF2-40B4-BE49-F238E27FC236}">
                    <a16:creationId xmlns:a16="http://schemas.microsoft.com/office/drawing/2014/main" id="{3BBC3000-0C73-4994-8A73-D6132D233DEC}"/>
                  </a:ext>
                </a:extLst>
              </p:cNvPr>
              <p:cNvSpPr/>
              <p:nvPr userDrawn="1"/>
            </p:nvSpPr>
            <p:spPr>
              <a:xfrm>
                <a:off x="-3569165" y="304881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406E1415-EFB2-41D7-9B7D-26CE44757CB0}"/>
                  </a:ext>
                </a:extLst>
              </p:cNvPr>
              <p:cNvSpPr/>
              <p:nvPr userDrawn="1"/>
            </p:nvSpPr>
            <p:spPr>
              <a:xfrm>
                <a:off x="-3203483" y="3049978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3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1" kern="1200" cap="none" spc="30" baseline="0" dirty="0">
                    <a:solidFill>
                      <a:schemeClr val="bg2"/>
                    </a:solidFill>
                    <a:latin typeface="+mj-lt"/>
                    <a:ea typeface="+mn-ea"/>
                    <a:cs typeface="Calibri" panose="020F0502020204030204" pitchFamily="34" charset="0"/>
                  </a:rPr>
                  <a:t>SUBTITEL</a:t>
                </a:r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8831F351-571F-4B42-B816-2D987E72B3B6}"/>
                  </a:ext>
                </a:extLst>
              </p:cNvPr>
              <p:cNvSpPr/>
              <p:nvPr userDrawn="1"/>
            </p:nvSpPr>
            <p:spPr>
              <a:xfrm>
                <a:off x="-3569165" y="34841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74727B9D-61C9-406E-983F-2894F98ED60C}"/>
                  </a:ext>
                </a:extLst>
              </p:cNvPr>
              <p:cNvSpPr/>
              <p:nvPr userDrawn="1"/>
            </p:nvSpPr>
            <p:spPr>
              <a:xfrm>
                <a:off x="-3203483" y="3485095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lvl="4" indent="-263525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Numerieke bullets</a:t>
                </a:r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DB53B594-0381-4FB2-AEE4-3A4100A87399}"/>
                  </a:ext>
                </a:extLst>
              </p:cNvPr>
              <p:cNvSpPr/>
              <p:nvPr userDrawn="1"/>
            </p:nvSpPr>
            <p:spPr>
              <a:xfrm>
                <a:off x="-3569165" y="3919512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45B87A96-FF8B-466D-B6F1-8ADA7FE86225}"/>
                  </a:ext>
                </a:extLst>
              </p:cNvPr>
              <p:cNvSpPr/>
              <p:nvPr userDrawn="1"/>
            </p:nvSpPr>
            <p:spPr>
              <a:xfrm>
                <a:off x="-3203483" y="392021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5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+mj-lt"/>
                  <a:buAutoNum type="alphaLcPeriod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Abc</a:t>
                </a:r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2CF85922-7F7C-4D2A-AF92-13F1ECE9F141}"/>
                  </a:ext>
                </a:extLst>
              </p:cNvPr>
              <p:cNvSpPr/>
              <p:nvPr userDrawn="1"/>
            </p:nvSpPr>
            <p:spPr>
              <a:xfrm>
                <a:off x="-3569165" y="4354861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A7369809-1B86-468A-B85D-153B144A4852}"/>
                  </a:ext>
                </a:extLst>
              </p:cNvPr>
              <p:cNvSpPr/>
              <p:nvPr userDrawn="1"/>
            </p:nvSpPr>
            <p:spPr>
              <a:xfrm>
                <a:off x="-3203483" y="4355329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6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Bullets</a:t>
                </a:r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D0429F9D-7778-4ABA-ACB7-068C0447FE5E}"/>
                  </a:ext>
                </a:extLst>
              </p:cNvPr>
              <p:cNvSpPr/>
              <p:nvPr userDrawn="1"/>
            </p:nvSpPr>
            <p:spPr>
              <a:xfrm>
                <a:off x="-3569165" y="479021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AAF16688-7697-4F9D-81C2-577B0841FEA4}"/>
                  </a:ext>
                </a:extLst>
              </p:cNvPr>
              <p:cNvSpPr/>
              <p:nvPr userDrawn="1"/>
            </p:nvSpPr>
            <p:spPr>
              <a:xfrm>
                <a:off x="-3203483" y="4790446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7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nl-NL" sz="1600" b="1" i="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Bold</a:t>
                </a:r>
                <a:endParaRPr lang="nl-NL" sz="1600" b="1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65633D62-B643-491C-8B52-2E408C9CE3C1}"/>
                  </a:ext>
                </a:extLst>
              </p:cNvPr>
              <p:cNvSpPr/>
              <p:nvPr userDrawn="1"/>
            </p:nvSpPr>
            <p:spPr>
              <a:xfrm>
                <a:off x="-3569165" y="52255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0C2D3A02-D7CC-4957-88A6-433CD8BF5F25}"/>
                  </a:ext>
                </a:extLst>
              </p:cNvPr>
              <p:cNvSpPr/>
              <p:nvPr userDrawn="1"/>
            </p:nvSpPr>
            <p:spPr>
              <a:xfrm>
                <a:off x="-3203483" y="522556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8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0" kern="120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rPr>
                  <a:t>ALT. SUBTITEL</a:t>
                </a:r>
              </a:p>
            </p:txBody>
          </p:sp>
        </p:grp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6C7FA125-D015-4D43-936F-54B557524165}"/>
                </a:ext>
              </a:extLst>
            </p:cNvPr>
            <p:cNvSpPr/>
            <p:nvPr userDrawn="1"/>
          </p:nvSpPr>
          <p:spPr>
            <a:xfrm>
              <a:off x="-3568057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</p:grpSp>
      <p:sp>
        <p:nvSpPr>
          <p:cNvPr id="141" name="Tijdelijke aanduiding voor afbeelding 140">
            <a:extLst>
              <a:ext uri="{FF2B5EF4-FFF2-40B4-BE49-F238E27FC236}">
                <a16:creationId xmlns:a16="http://schemas.microsoft.com/office/drawing/2014/main" id="{C02CEB0E-02D2-4188-95F8-47DA2F2FE9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5383213" cy="6364440"/>
          </a:xfrm>
          <a:custGeom>
            <a:avLst/>
            <a:gdLst>
              <a:gd name="connsiteX0" fmla="*/ 0 w 5383213"/>
              <a:gd name="connsiteY0" fmla="*/ 0 h 6364440"/>
              <a:gd name="connsiteX1" fmla="*/ 5382000 w 5383213"/>
              <a:gd name="connsiteY1" fmla="*/ 0 h 6364440"/>
              <a:gd name="connsiteX2" fmla="*/ 5382000 w 5383213"/>
              <a:gd name="connsiteY2" fmla="*/ 208942 h 6364440"/>
              <a:gd name="connsiteX3" fmla="*/ 5383213 w 5383213"/>
              <a:gd name="connsiteY3" fmla="*/ 208942 h 6364440"/>
              <a:gd name="connsiteX4" fmla="*/ 5383213 w 5383213"/>
              <a:gd name="connsiteY4" fmla="*/ 4801722 h 6364440"/>
              <a:gd name="connsiteX5" fmla="*/ 2691606 w 5383213"/>
              <a:gd name="connsiteY5" fmla="*/ 6364440 h 6364440"/>
              <a:gd name="connsiteX6" fmla="*/ 0 w 5383213"/>
              <a:gd name="connsiteY6" fmla="*/ 4801723 h 6364440"/>
              <a:gd name="connsiteX7" fmla="*/ 0 w 5383213"/>
              <a:gd name="connsiteY7" fmla="*/ 470242 h 6364440"/>
              <a:gd name="connsiteX8" fmla="*/ 0 w 5383213"/>
              <a:gd name="connsiteY8" fmla="*/ 208942 h 636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3213" h="6364440">
                <a:moveTo>
                  <a:pt x="0" y="0"/>
                </a:moveTo>
                <a:lnTo>
                  <a:pt x="5382000" y="0"/>
                </a:lnTo>
                <a:lnTo>
                  <a:pt x="5382000" y="208942"/>
                </a:lnTo>
                <a:lnTo>
                  <a:pt x="5383213" y="208942"/>
                </a:lnTo>
                <a:lnTo>
                  <a:pt x="5383213" y="4801722"/>
                </a:lnTo>
                <a:lnTo>
                  <a:pt x="2691606" y="6364440"/>
                </a:lnTo>
                <a:lnTo>
                  <a:pt x="0" y="4801723"/>
                </a:lnTo>
                <a:lnTo>
                  <a:pt x="0" y="470242"/>
                </a:lnTo>
                <a:lnTo>
                  <a:pt x="0" y="2089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grpSp>
        <p:nvGrpSpPr>
          <p:cNvPr id="221" name="INSTRUCTIE">
            <a:extLst>
              <a:ext uri="{FF2B5EF4-FFF2-40B4-BE49-F238E27FC236}">
                <a16:creationId xmlns:a16="http://schemas.microsoft.com/office/drawing/2014/main" id="{F5253AC9-F5EC-4F1E-9449-F9C3DABEDDC8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222" name="Rechthoek 221">
              <a:extLst>
                <a:ext uri="{FF2B5EF4-FFF2-40B4-BE49-F238E27FC236}">
                  <a16:creationId xmlns:a16="http://schemas.microsoft.com/office/drawing/2014/main" id="{D3DC427A-91C9-49B7-B453-969EDE82B22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9A3EDFC6-91AC-4FA8-8640-40B27EA647EF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6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3482002" cy="4904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591901"/>
            <a:ext cx="3482002" cy="4105638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Beeld (L)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6B24-36BD-4828-9FD9-BC00E8C8D3B3}" type="datetime1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grpSp>
        <p:nvGrpSpPr>
          <p:cNvPr id="301" name="Instructie">
            <a:extLst>
              <a:ext uri="{FF2B5EF4-FFF2-40B4-BE49-F238E27FC236}">
                <a16:creationId xmlns:a16="http://schemas.microsoft.com/office/drawing/2014/main" id="{2DDF558A-A996-48E7-84B2-ECA7E10BBA49}"/>
              </a:ext>
            </a:extLst>
          </p:cNvPr>
          <p:cNvGrpSpPr/>
          <p:nvPr userDrawn="1"/>
        </p:nvGrpSpPr>
        <p:grpSpPr>
          <a:xfrm>
            <a:off x="12441539" y="-99300"/>
            <a:ext cx="3391307" cy="7056601"/>
            <a:chOff x="12441539" y="-99300"/>
            <a:chExt cx="3391307" cy="7056601"/>
          </a:xfrm>
        </p:grpSpPr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C159D828-7134-471C-A235-F4E43A8243B4}"/>
                </a:ext>
              </a:extLst>
            </p:cNvPr>
            <p:cNvSpPr/>
            <p:nvPr userDrawn="1"/>
          </p:nvSpPr>
          <p:spPr>
            <a:xfrm>
              <a:off x="12441539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0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3" name="Ovaal 302">
              <a:extLst>
                <a:ext uri="{FF2B5EF4-FFF2-40B4-BE49-F238E27FC236}">
                  <a16:creationId xmlns:a16="http://schemas.microsoft.com/office/drawing/2014/main" id="{089EBC4C-B612-48FC-993F-BFA334D57DB1}"/>
                </a:ext>
              </a:extLst>
            </p:cNvPr>
            <p:cNvSpPr/>
            <p:nvPr userDrawn="1"/>
          </p:nvSpPr>
          <p:spPr>
            <a:xfrm>
              <a:off x="15501708" y="5972924"/>
              <a:ext cx="230835" cy="230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800" b="0" cap="all" baseline="0" dirty="0" err="1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4" name="Graphic 163" descr="Informatie">
              <a:extLst>
                <a:ext uri="{FF2B5EF4-FFF2-40B4-BE49-F238E27FC236}">
                  <a16:creationId xmlns:a16="http://schemas.microsoft.com/office/drawing/2014/main" id="{873D97F5-4625-4F62-BF85-AA090E9377F4}"/>
                </a:ext>
              </a:extLst>
            </p:cNvPr>
            <p:cNvSpPr/>
            <p:nvPr userDrawn="1"/>
          </p:nvSpPr>
          <p:spPr>
            <a:xfrm>
              <a:off x="15483348" y="5954564"/>
              <a:ext cx="267555" cy="267555"/>
            </a:xfrm>
            <a:custGeom>
              <a:avLst/>
              <a:gdLst>
                <a:gd name="connsiteX0" fmla="*/ 145860 w 291719"/>
                <a:gd name="connsiteY0" fmla="*/ 0 h 291719"/>
                <a:gd name="connsiteX1" fmla="*/ 0 w 291719"/>
                <a:gd name="connsiteY1" fmla="*/ 145860 h 291719"/>
                <a:gd name="connsiteX2" fmla="*/ 145860 w 291719"/>
                <a:gd name="connsiteY2" fmla="*/ 291720 h 291719"/>
                <a:gd name="connsiteX3" fmla="*/ 291720 w 291719"/>
                <a:gd name="connsiteY3" fmla="*/ 145860 h 291719"/>
                <a:gd name="connsiteX4" fmla="*/ 145860 w 291719"/>
                <a:gd name="connsiteY4" fmla="*/ 0 h 291719"/>
                <a:gd name="connsiteX5" fmla="*/ 138183 w 291719"/>
                <a:gd name="connsiteY5" fmla="*/ 38384 h 291719"/>
                <a:gd name="connsiteX6" fmla="*/ 157375 w 291719"/>
                <a:gd name="connsiteY6" fmla="*/ 57576 h 291719"/>
                <a:gd name="connsiteX7" fmla="*/ 138183 w 291719"/>
                <a:gd name="connsiteY7" fmla="*/ 76768 h 291719"/>
                <a:gd name="connsiteX8" fmla="*/ 118991 w 291719"/>
                <a:gd name="connsiteY8" fmla="*/ 57576 h 291719"/>
                <a:gd name="connsiteX9" fmla="*/ 138183 w 291719"/>
                <a:gd name="connsiteY9" fmla="*/ 38384 h 291719"/>
                <a:gd name="connsiteX10" fmla="*/ 184244 w 291719"/>
                <a:gd name="connsiteY10" fmla="*/ 253336 h 291719"/>
                <a:gd name="connsiteX11" fmla="*/ 107476 w 291719"/>
                <a:gd name="connsiteY11" fmla="*/ 253336 h 291719"/>
                <a:gd name="connsiteX12" fmla="*/ 107476 w 291719"/>
                <a:gd name="connsiteY12" fmla="*/ 230305 h 291719"/>
                <a:gd name="connsiteX13" fmla="*/ 134345 w 291719"/>
                <a:gd name="connsiteY13" fmla="*/ 230305 h 291719"/>
                <a:gd name="connsiteX14" fmla="*/ 134345 w 291719"/>
                <a:gd name="connsiteY14" fmla="*/ 115153 h 291719"/>
                <a:gd name="connsiteX15" fmla="*/ 111314 w 291719"/>
                <a:gd name="connsiteY15" fmla="*/ 115153 h 291719"/>
                <a:gd name="connsiteX16" fmla="*/ 111314 w 291719"/>
                <a:gd name="connsiteY16" fmla="*/ 92122 h 291719"/>
                <a:gd name="connsiteX17" fmla="*/ 157375 w 291719"/>
                <a:gd name="connsiteY17" fmla="*/ 92122 h 291719"/>
                <a:gd name="connsiteX18" fmla="*/ 157375 w 291719"/>
                <a:gd name="connsiteY18" fmla="*/ 115153 h 291719"/>
                <a:gd name="connsiteX19" fmla="*/ 157375 w 291719"/>
                <a:gd name="connsiteY19" fmla="*/ 230305 h 291719"/>
                <a:gd name="connsiteX20" fmla="*/ 184244 w 291719"/>
                <a:gd name="connsiteY20" fmla="*/ 230305 h 291719"/>
                <a:gd name="connsiteX21" fmla="*/ 184244 w 291719"/>
                <a:gd name="connsiteY21" fmla="*/ 253336 h 29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1719" h="291719">
                  <a:moveTo>
                    <a:pt x="145860" y="0"/>
                  </a:moveTo>
                  <a:cubicBezTo>
                    <a:pt x="65253" y="0"/>
                    <a:pt x="0" y="65253"/>
                    <a:pt x="0" y="145860"/>
                  </a:cubicBezTo>
                  <a:cubicBezTo>
                    <a:pt x="0" y="226467"/>
                    <a:pt x="65253" y="291720"/>
                    <a:pt x="145860" y="291720"/>
                  </a:cubicBezTo>
                  <a:cubicBezTo>
                    <a:pt x="226467" y="291720"/>
                    <a:pt x="291720" y="226467"/>
                    <a:pt x="291720" y="145860"/>
                  </a:cubicBezTo>
                  <a:cubicBezTo>
                    <a:pt x="291720" y="65253"/>
                    <a:pt x="226467" y="0"/>
                    <a:pt x="145860" y="0"/>
                  </a:cubicBezTo>
                  <a:close/>
                  <a:moveTo>
                    <a:pt x="138183" y="38384"/>
                  </a:moveTo>
                  <a:cubicBezTo>
                    <a:pt x="148931" y="38384"/>
                    <a:pt x="157375" y="46829"/>
                    <a:pt x="157375" y="57576"/>
                  </a:cubicBezTo>
                  <a:cubicBezTo>
                    <a:pt x="157375" y="68324"/>
                    <a:pt x="148931" y="76768"/>
                    <a:pt x="138183" y="76768"/>
                  </a:cubicBezTo>
                  <a:cubicBezTo>
                    <a:pt x="127435" y="76768"/>
                    <a:pt x="118991" y="68324"/>
                    <a:pt x="118991" y="57576"/>
                  </a:cubicBezTo>
                  <a:cubicBezTo>
                    <a:pt x="118991" y="46829"/>
                    <a:pt x="127435" y="38384"/>
                    <a:pt x="138183" y="38384"/>
                  </a:cubicBezTo>
                  <a:close/>
                  <a:moveTo>
                    <a:pt x="184244" y="253336"/>
                  </a:moveTo>
                  <a:lnTo>
                    <a:pt x="107476" y="253336"/>
                  </a:lnTo>
                  <a:lnTo>
                    <a:pt x="107476" y="230305"/>
                  </a:lnTo>
                  <a:lnTo>
                    <a:pt x="134345" y="230305"/>
                  </a:lnTo>
                  <a:lnTo>
                    <a:pt x="134345" y="115153"/>
                  </a:lnTo>
                  <a:lnTo>
                    <a:pt x="111314" y="115153"/>
                  </a:lnTo>
                  <a:lnTo>
                    <a:pt x="111314" y="92122"/>
                  </a:lnTo>
                  <a:lnTo>
                    <a:pt x="157375" y="92122"/>
                  </a:lnTo>
                  <a:lnTo>
                    <a:pt x="157375" y="115153"/>
                  </a:lnTo>
                  <a:lnTo>
                    <a:pt x="157375" y="230305"/>
                  </a:lnTo>
                  <a:lnTo>
                    <a:pt x="184244" y="230305"/>
                  </a:lnTo>
                  <a:lnTo>
                    <a:pt x="184244" y="253336"/>
                  </a:lnTo>
                  <a:close/>
                </a:path>
              </a:pathLst>
            </a:custGeom>
            <a:solidFill>
              <a:schemeClr val="tx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 b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E7091380-C3AD-487E-B0F2-EF6F3CC1A0B4}"/>
                </a:ext>
              </a:extLst>
            </p:cNvPr>
            <p:cNvSpPr/>
            <p:nvPr userDrawn="1"/>
          </p:nvSpPr>
          <p:spPr>
            <a:xfrm>
              <a:off x="12556139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  <p:grpSp>
          <p:nvGrpSpPr>
            <p:cNvPr id="306" name="INSTRUCTIE">
              <a:extLst>
                <a:ext uri="{FF2B5EF4-FFF2-40B4-BE49-F238E27FC236}">
                  <a16:creationId xmlns:a16="http://schemas.microsoft.com/office/drawing/2014/main" id="{66E81A89-121D-42F6-8107-1531A129C754}"/>
                </a:ext>
              </a:extLst>
            </p:cNvPr>
            <p:cNvGrpSpPr/>
            <p:nvPr userDrawn="1"/>
          </p:nvGrpSpPr>
          <p:grpSpPr>
            <a:xfrm>
              <a:off x="12556437" y="0"/>
              <a:ext cx="3194765" cy="3863595"/>
              <a:chOff x="12556437" y="0"/>
              <a:chExt cx="3194765" cy="3863595"/>
            </a:xfrm>
          </p:grpSpPr>
          <p:sp>
            <p:nvSpPr>
              <p:cNvPr id="307" name="Rechthoek 306">
                <a:extLst>
                  <a:ext uri="{FF2B5EF4-FFF2-40B4-BE49-F238E27FC236}">
                    <a16:creationId xmlns:a16="http://schemas.microsoft.com/office/drawing/2014/main" id="{C0AE77BE-696B-422F-846C-E55DD5385D7E}"/>
                  </a:ext>
                </a:extLst>
              </p:cNvPr>
              <p:cNvSpPr/>
              <p:nvPr userDrawn="1"/>
            </p:nvSpPr>
            <p:spPr>
              <a:xfrm>
                <a:off x="12556438" y="0"/>
                <a:ext cx="3194764" cy="252000"/>
              </a:xfrm>
              <a:prstGeom prst="rect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invoegen/veranderen</a:t>
                </a:r>
              </a:p>
            </p:txBody>
          </p:sp>
          <p:sp>
            <p:nvSpPr>
              <p:cNvPr id="308" name="Ovaal 307">
                <a:extLst>
                  <a:ext uri="{FF2B5EF4-FFF2-40B4-BE49-F238E27FC236}">
                    <a16:creationId xmlns:a16="http://schemas.microsoft.com/office/drawing/2014/main" id="{530FBA8F-7697-4313-8A52-298543659764}"/>
                  </a:ext>
                </a:extLst>
              </p:cNvPr>
              <p:cNvSpPr/>
              <p:nvPr userDrawn="1"/>
            </p:nvSpPr>
            <p:spPr>
              <a:xfrm>
                <a:off x="12556437" y="39420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59FFCF03-C3C6-4A45-8518-6BA38CCF960D}"/>
                  </a:ext>
                </a:extLst>
              </p:cNvPr>
              <p:cNvSpPr/>
              <p:nvPr userDrawn="1"/>
            </p:nvSpPr>
            <p:spPr>
              <a:xfrm>
                <a:off x="12922118" y="393161"/>
                <a:ext cx="2829084" cy="57856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‘Delete’-knop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voegen. </a:t>
                </a:r>
                <a:r>
                  <a:rPr kumimoji="0" lang="nl-NL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  <a:endPara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0" name="Ovaal 309">
                <a:extLst>
                  <a:ext uri="{FF2B5EF4-FFF2-40B4-BE49-F238E27FC236}">
                    <a16:creationId xmlns:a16="http://schemas.microsoft.com/office/drawing/2014/main" id="{3619F2B3-C459-486F-81F6-633F789DEC9E}"/>
                  </a:ext>
                </a:extLst>
              </p:cNvPr>
              <p:cNvSpPr/>
              <p:nvPr userDrawn="1"/>
            </p:nvSpPr>
            <p:spPr>
              <a:xfrm>
                <a:off x="12556437" y="157360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11" name="Rechthoek 310">
                <a:extLst>
                  <a:ext uri="{FF2B5EF4-FFF2-40B4-BE49-F238E27FC236}">
                    <a16:creationId xmlns:a16="http://schemas.microsoft.com/office/drawing/2014/main" id="{453DE9E2-C679-4908-B49B-676F503BF78D}"/>
                  </a:ext>
                </a:extLst>
              </p:cNvPr>
              <p:cNvSpPr/>
              <p:nvPr userDrawn="1"/>
            </p:nvSpPr>
            <p:spPr>
              <a:xfrm>
                <a:off x="12922118" y="1573600"/>
                <a:ext cx="2829084" cy="28873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2" name="Groep 311">
                <a:extLst>
                  <a:ext uri="{FF2B5EF4-FFF2-40B4-BE49-F238E27FC236}">
                    <a16:creationId xmlns:a16="http://schemas.microsoft.com/office/drawing/2014/main" id="{13154696-ACAE-4D82-B5A0-9F27CB177A2D}"/>
                  </a:ext>
                </a:extLst>
              </p:cNvPr>
              <p:cNvGrpSpPr/>
              <p:nvPr userDrawn="1"/>
            </p:nvGrpSpPr>
            <p:grpSpPr>
              <a:xfrm>
                <a:off x="12922118" y="2014408"/>
                <a:ext cx="825500" cy="209550"/>
                <a:chOff x="13504624" y="2482850"/>
                <a:chExt cx="825500" cy="209550"/>
              </a:xfrm>
            </p:grpSpPr>
            <p:sp>
              <p:nvSpPr>
                <p:cNvPr id="339" name="Rechthoek 338">
                  <a:extLst>
                    <a:ext uri="{FF2B5EF4-FFF2-40B4-BE49-F238E27FC236}">
                      <a16:creationId xmlns:a16="http://schemas.microsoft.com/office/drawing/2014/main" id="{45638F39-79EA-4025-8701-4D053889552D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340" name="Rechte verbindingslijn 339">
                  <a:extLst>
                    <a:ext uri="{FF2B5EF4-FFF2-40B4-BE49-F238E27FC236}">
                      <a16:creationId xmlns:a16="http://schemas.microsoft.com/office/drawing/2014/main" id="{D865316E-6D48-41DB-A2F4-4DE576BE8A61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341" name="Gelijkbenige driehoek 340">
                  <a:extLst>
                    <a:ext uri="{FF2B5EF4-FFF2-40B4-BE49-F238E27FC236}">
                      <a16:creationId xmlns:a16="http://schemas.microsoft.com/office/drawing/2014/main" id="{D8201AED-D81E-4312-9E45-2E47E0213795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3" name="Groep 312">
                <a:extLst>
                  <a:ext uri="{FF2B5EF4-FFF2-40B4-BE49-F238E27FC236}">
                    <a16:creationId xmlns:a16="http://schemas.microsoft.com/office/drawing/2014/main" id="{FA4E69FF-A58D-44B6-9ADA-CD043963E033}"/>
                  </a:ext>
                </a:extLst>
              </p:cNvPr>
              <p:cNvGrpSpPr/>
              <p:nvPr userDrawn="1"/>
            </p:nvGrpSpPr>
            <p:grpSpPr>
              <a:xfrm>
                <a:off x="12922118" y="1108029"/>
                <a:ext cx="294789" cy="318834"/>
                <a:chOff x="14466489" y="1001522"/>
                <a:chExt cx="290627" cy="314333"/>
              </a:xfrm>
            </p:grpSpPr>
            <p:sp>
              <p:nvSpPr>
                <p:cNvPr id="333" name="Rechthoek 332">
                  <a:extLst>
                    <a:ext uri="{FF2B5EF4-FFF2-40B4-BE49-F238E27FC236}">
                      <a16:creationId xmlns:a16="http://schemas.microsoft.com/office/drawing/2014/main" id="{4951CF3A-A81A-4AB3-893F-32FE671F6C7A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4" name="Ovaal 333">
                  <a:extLst>
                    <a:ext uri="{FF2B5EF4-FFF2-40B4-BE49-F238E27FC236}">
                      <a16:creationId xmlns:a16="http://schemas.microsoft.com/office/drawing/2014/main" id="{C1C73C98-D42A-4462-A04A-45D4A8816BAD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5" name="Vrije vorm: vorm 334">
                  <a:extLst>
                    <a:ext uri="{FF2B5EF4-FFF2-40B4-BE49-F238E27FC236}">
                      <a16:creationId xmlns:a16="http://schemas.microsoft.com/office/drawing/2014/main" id="{CD0EF0E2-0BDC-4807-BCE1-C5EAE760FB66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6" name="Rechthoek: afgeronde hoeken 335">
                  <a:extLst>
                    <a:ext uri="{FF2B5EF4-FFF2-40B4-BE49-F238E27FC236}">
                      <a16:creationId xmlns:a16="http://schemas.microsoft.com/office/drawing/2014/main" id="{AC78683A-9942-4251-A653-5F676BF8796B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337" name="Rechte verbindingslijn 336">
                  <a:extLst>
                    <a:ext uri="{FF2B5EF4-FFF2-40B4-BE49-F238E27FC236}">
                      <a16:creationId xmlns:a16="http://schemas.microsoft.com/office/drawing/2014/main" id="{C9D13EF6-678B-49C2-A8F0-0A0895C644D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8" name="Rechte verbindingslijn 337">
                  <a:extLst>
                    <a:ext uri="{FF2B5EF4-FFF2-40B4-BE49-F238E27FC236}">
                      <a16:creationId xmlns:a16="http://schemas.microsoft.com/office/drawing/2014/main" id="{2F0EFFA5-FB0B-4064-A6D8-BDF2C02C9A05}"/>
                    </a:ext>
                  </a:extLst>
                </p:cNvPr>
                <p:cNvCxnSpPr>
                  <a:cxnSpLocks/>
                  <a:stCxn id="336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14" name="Ovaal 313">
                <a:extLst>
                  <a:ext uri="{FF2B5EF4-FFF2-40B4-BE49-F238E27FC236}">
                    <a16:creationId xmlns:a16="http://schemas.microsoft.com/office/drawing/2014/main" id="{05BD389C-414C-4024-B59E-377686EAFB2E}"/>
                  </a:ext>
                </a:extLst>
              </p:cNvPr>
              <p:cNvSpPr/>
              <p:nvPr userDrawn="1"/>
            </p:nvSpPr>
            <p:spPr>
              <a:xfrm>
                <a:off x="12556437" y="237685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315" name="Rechthoek 314">
                <a:extLst>
                  <a:ext uri="{FF2B5EF4-FFF2-40B4-BE49-F238E27FC236}">
                    <a16:creationId xmlns:a16="http://schemas.microsoft.com/office/drawing/2014/main" id="{5AEDB8A9-E28D-4E82-9E52-F2474F92BDF2}"/>
                  </a:ext>
                </a:extLst>
              </p:cNvPr>
              <p:cNvSpPr/>
              <p:nvPr userDrawn="1"/>
            </p:nvSpPr>
            <p:spPr>
              <a:xfrm>
                <a:off x="12922118" y="2376853"/>
                <a:ext cx="2829083" cy="73080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6" name="Groep 315">
                <a:extLst>
                  <a:ext uri="{FF2B5EF4-FFF2-40B4-BE49-F238E27FC236}">
                    <a16:creationId xmlns:a16="http://schemas.microsoft.com/office/drawing/2014/main" id="{D963DB20-1A6E-4C03-A606-CE7A29EBF111}"/>
                  </a:ext>
                </a:extLst>
              </p:cNvPr>
              <p:cNvGrpSpPr/>
              <p:nvPr userDrawn="1"/>
            </p:nvGrpSpPr>
            <p:grpSpPr>
              <a:xfrm>
                <a:off x="12776234" y="3250677"/>
                <a:ext cx="684511" cy="612918"/>
                <a:chOff x="12579993" y="3403241"/>
                <a:chExt cx="828259" cy="741632"/>
              </a:xfrm>
            </p:grpSpPr>
            <p:grpSp>
              <p:nvGrpSpPr>
                <p:cNvPr id="317" name="Groep 316">
                  <a:extLst>
                    <a:ext uri="{FF2B5EF4-FFF2-40B4-BE49-F238E27FC236}">
                      <a16:creationId xmlns:a16="http://schemas.microsoft.com/office/drawing/2014/main" id="{9CE87294-6EB6-4492-84DC-A021910296B4}"/>
                    </a:ext>
                  </a:extLst>
                </p:cNvPr>
                <p:cNvGrpSpPr/>
                <p:nvPr userDrawn="1"/>
              </p:nvGrpSpPr>
              <p:grpSpPr>
                <a:xfrm>
                  <a:off x="12771568" y="3403241"/>
                  <a:ext cx="467138" cy="448489"/>
                  <a:chOff x="12782195" y="3403241"/>
                  <a:chExt cx="467138" cy="448489"/>
                </a:xfrm>
              </p:grpSpPr>
              <p:grpSp>
                <p:nvGrpSpPr>
                  <p:cNvPr id="320" name="Groep 319">
                    <a:extLst>
                      <a:ext uri="{FF2B5EF4-FFF2-40B4-BE49-F238E27FC236}">
                        <a16:creationId xmlns:a16="http://schemas.microsoft.com/office/drawing/2014/main" id="{C3A9962E-79C8-42A0-BA22-40A0A3EDD13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95" y="3403241"/>
                    <a:ext cx="412967" cy="393907"/>
                    <a:chOff x="13554906" y="3320109"/>
                    <a:chExt cx="443906" cy="423419"/>
                  </a:xfrm>
                </p:grpSpPr>
                <p:grpSp>
                  <p:nvGrpSpPr>
                    <p:cNvPr id="327" name="Groep 326">
                      <a:extLst>
                        <a:ext uri="{FF2B5EF4-FFF2-40B4-BE49-F238E27FC236}">
                          <a16:creationId xmlns:a16="http://schemas.microsoft.com/office/drawing/2014/main" id="{50A18EBE-3451-46EB-8D39-57E38CD77597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06" cy="423419"/>
                      <a:chOff x="12909684" y="1276143"/>
                      <a:chExt cx="443906" cy="423419"/>
                    </a:xfrm>
                  </p:grpSpPr>
                  <p:sp>
                    <p:nvSpPr>
                      <p:cNvPr id="330" name="Rechthoek 329">
                        <a:extLst>
                          <a:ext uri="{FF2B5EF4-FFF2-40B4-BE49-F238E27FC236}">
                            <a16:creationId xmlns:a16="http://schemas.microsoft.com/office/drawing/2014/main" id="{43764880-8538-499E-BE88-C653267243D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18700" y="1285262"/>
                        <a:ext cx="434890" cy="414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31" name="Rechthoek 330">
                        <a:extLst>
                          <a:ext uri="{FF2B5EF4-FFF2-40B4-BE49-F238E27FC236}">
                            <a16:creationId xmlns:a16="http://schemas.microsoft.com/office/drawing/2014/main" id="{BBC04C1C-2C1E-4B83-AAF2-11480F036BB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32" name="Ovaal 331">
                        <a:extLst>
                          <a:ext uri="{FF2B5EF4-FFF2-40B4-BE49-F238E27FC236}">
                            <a16:creationId xmlns:a16="http://schemas.microsoft.com/office/drawing/2014/main" id="{78B762F2-111A-4E54-ACCC-B7CA488D4D5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28" name="Afbeelding 327">
                      <a:extLst>
                        <a:ext uri="{FF2B5EF4-FFF2-40B4-BE49-F238E27FC236}">
                          <a16:creationId xmlns:a16="http://schemas.microsoft.com/office/drawing/2014/main" id="{0D19B1C8-529A-4619-AB08-792526301C78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9" name="Afbeelding 328">
                      <a:extLst>
                        <a:ext uri="{FF2B5EF4-FFF2-40B4-BE49-F238E27FC236}">
                          <a16:creationId xmlns:a16="http://schemas.microsoft.com/office/drawing/2014/main" id="{23944800-9A2C-4F5E-9A12-BE0A4EE83B91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8" y="3454369"/>
                      <a:ext cx="173367" cy="11142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2891D5CE-E81C-476B-B3E4-C3D28B68815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25" name="Rechthoek 324">
                      <a:extLst>
                        <a:ext uri="{FF2B5EF4-FFF2-40B4-BE49-F238E27FC236}">
                          <a16:creationId xmlns:a16="http://schemas.microsoft.com/office/drawing/2014/main" id="{0D1B2EDD-BBFF-46E5-8BB1-7963DEE2E4E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6" name="Rechthoek 325">
                      <a:extLst>
                        <a:ext uri="{FF2B5EF4-FFF2-40B4-BE49-F238E27FC236}">
                          <a16:creationId xmlns:a16="http://schemas.microsoft.com/office/drawing/2014/main" id="{47F2985F-D62E-42D5-AFEE-AC4C56C6422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22" name="Groep 321">
                    <a:extLst>
                      <a:ext uri="{FF2B5EF4-FFF2-40B4-BE49-F238E27FC236}">
                        <a16:creationId xmlns:a16="http://schemas.microsoft.com/office/drawing/2014/main" id="{CC8DD525-CA46-4855-AAC4-4831DFB8DF06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23" name="Rechthoek 322">
                      <a:extLst>
                        <a:ext uri="{FF2B5EF4-FFF2-40B4-BE49-F238E27FC236}">
                          <a16:creationId xmlns:a16="http://schemas.microsoft.com/office/drawing/2014/main" id="{FF8D2C16-12E5-4D6C-9407-927C67A87A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4" name="Rechthoek 323">
                      <a:extLst>
                        <a:ext uri="{FF2B5EF4-FFF2-40B4-BE49-F238E27FC236}">
                          <a16:creationId xmlns:a16="http://schemas.microsoft.com/office/drawing/2014/main" id="{E66B3706-8020-42A6-A3A2-360B1893B7C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7F78DCFD-A7A1-45FC-B53E-9E2EBCA2F795}"/>
                    </a:ext>
                  </a:extLst>
                </p:cNvPr>
                <p:cNvSpPr/>
                <p:nvPr userDrawn="1"/>
              </p:nvSpPr>
              <p:spPr>
                <a:xfrm>
                  <a:off x="12579993" y="3889890"/>
                  <a:ext cx="828259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319" name="Gelijkbenige driehoek 318">
                  <a:extLst>
                    <a:ext uri="{FF2B5EF4-FFF2-40B4-BE49-F238E27FC236}">
                      <a16:creationId xmlns:a16="http://schemas.microsoft.com/office/drawing/2014/main" id="{1CDE32DB-553A-4C67-9CB0-B27C87BE78A6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36" name="Tijdelijke aanduiding voor dianummer 5">
            <a:extLst>
              <a:ext uri="{FF2B5EF4-FFF2-40B4-BE49-F238E27FC236}">
                <a16:creationId xmlns:a16="http://schemas.microsoft.com/office/drawing/2014/main" id="{8722E08D-6EDA-4AD5-8D6A-F72E92C0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37" name="Tijdelijke aanduiding voor tekst 7">
            <a:extLst>
              <a:ext uri="{FF2B5EF4-FFF2-40B4-BE49-F238E27FC236}">
                <a16:creationId xmlns:a16="http://schemas.microsoft.com/office/drawing/2014/main" id="{2A23E3CD-D190-44CE-A1C5-2C7B20294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139" name="Instructie">
            <a:extLst>
              <a:ext uri="{FF2B5EF4-FFF2-40B4-BE49-F238E27FC236}">
                <a16:creationId xmlns:a16="http://schemas.microsoft.com/office/drawing/2014/main" id="{F4577936-E41A-4665-9E4B-E283E6A87CC9}"/>
              </a:ext>
            </a:extLst>
          </p:cNvPr>
          <p:cNvGrpSpPr/>
          <p:nvPr userDrawn="1"/>
        </p:nvGrpSpPr>
        <p:grpSpPr>
          <a:xfrm>
            <a:off x="-3666328" y="-99300"/>
            <a:ext cx="3391307" cy="7056601"/>
            <a:chOff x="-3666328" y="-99300"/>
            <a:chExt cx="3391307" cy="7056601"/>
          </a:xfrm>
        </p:grpSpPr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E3663D5C-8145-4303-B1E6-3E0411D2C743}"/>
                </a:ext>
              </a:extLst>
            </p:cNvPr>
            <p:cNvSpPr/>
            <p:nvPr userDrawn="1"/>
          </p:nvSpPr>
          <p:spPr>
            <a:xfrm>
              <a:off x="-3666328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EFBF4660-8300-45D0-9928-927C78BC717A}"/>
                </a:ext>
              </a:extLst>
            </p:cNvPr>
            <p:cNvSpPr/>
            <p:nvPr userDrawn="1"/>
          </p:nvSpPr>
          <p:spPr>
            <a:xfrm>
              <a:off x="-3459892" y="1706891"/>
              <a:ext cx="3086600" cy="414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9C4B9E5A-CE86-4561-8C52-C93791853C25}"/>
                </a:ext>
              </a:extLst>
            </p:cNvPr>
            <p:cNvSpPr/>
            <p:nvPr userDrawn="1"/>
          </p:nvSpPr>
          <p:spPr>
            <a:xfrm>
              <a:off x="-3569165" y="390844"/>
              <a:ext cx="393459" cy="184058"/>
            </a:xfrm>
            <a:prstGeom prst="rect">
              <a:avLst/>
            </a:prstGeom>
            <a:solidFill>
              <a:srgbClr val="F8F8F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16E9F843-6EF8-4512-91E1-281AD67E3DED}"/>
                </a:ext>
              </a:extLst>
            </p:cNvPr>
            <p:cNvSpPr/>
            <p:nvPr userDrawn="1"/>
          </p:nvSpPr>
          <p:spPr>
            <a:xfrm>
              <a:off x="-3564166" y="553515"/>
              <a:ext cx="383782" cy="27171"/>
            </a:xfrm>
            <a:prstGeom prst="rect">
              <a:avLst/>
            </a:prstGeom>
            <a:solidFill>
              <a:srgbClr val="B74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4" name="Groep 143">
              <a:extLst>
                <a:ext uri="{FF2B5EF4-FFF2-40B4-BE49-F238E27FC236}">
                  <a16:creationId xmlns:a16="http://schemas.microsoft.com/office/drawing/2014/main" id="{50B89BF0-4F34-466E-96CB-79A316B227C5}"/>
                </a:ext>
              </a:extLst>
            </p:cNvPr>
            <p:cNvGrpSpPr/>
            <p:nvPr userDrawn="1"/>
          </p:nvGrpSpPr>
          <p:grpSpPr>
            <a:xfrm>
              <a:off x="-3315852" y="655360"/>
              <a:ext cx="137189" cy="108008"/>
              <a:chOff x="-3310843" y="700986"/>
              <a:chExt cx="182598" cy="143759"/>
            </a:xfrm>
          </p:grpSpPr>
          <p:grpSp>
            <p:nvGrpSpPr>
              <p:cNvPr id="211" name="Groep 210">
                <a:extLst>
                  <a:ext uri="{FF2B5EF4-FFF2-40B4-BE49-F238E27FC236}">
                    <a16:creationId xmlns:a16="http://schemas.microsoft.com/office/drawing/2014/main" id="{949A7BE3-32D8-49BB-9F52-0D1948D8A63F}"/>
                  </a:ext>
                </a:extLst>
              </p:cNvPr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215" name="Rechte verbindingslijn 214">
                  <a:extLst>
                    <a:ext uri="{FF2B5EF4-FFF2-40B4-BE49-F238E27FC236}">
                      <a16:creationId xmlns:a16="http://schemas.microsoft.com/office/drawing/2014/main" id="{C316BFE3-1D39-4C2C-B364-0874F5C1961A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6" name="Rechte verbindingslijn 215">
                  <a:extLst>
                    <a:ext uri="{FF2B5EF4-FFF2-40B4-BE49-F238E27FC236}">
                      <a16:creationId xmlns:a16="http://schemas.microsoft.com/office/drawing/2014/main" id="{462A3550-EC92-44B8-AAB6-8C32F029A065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7" name="Rechte verbindingslijn 216">
                  <a:extLst>
                    <a:ext uri="{FF2B5EF4-FFF2-40B4-BE49-F238E27FC236}">
                      <a16:creationId xmlns:a16="http://schemas.microsoft.com/office/drawing/2014/main" id="{C5849D0A-5B04-4D81-8494-FB2BFC27C491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8" name="Rechte verbindingslijn 217">
                  <a:extLst>
                    <a:ext uri="{FF2B5EF4-FFF2-40B4-BE49-F238E27FC236}">
                      <a16:creationId xmlns:a16="http://schemas.microsoft.com/office/drawing/2014/main" id="{2050ECA6-E352-4928-8EC5-35F08613999F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9" name="Rechte verbindingslijn 218">
                  <a:extLst>
                    <a:ext uri="{FF2B5EF4-FFF2-40B4-BE49-F238E27FC236}">
                      <a16:creationId xmlns:a16="http://schemas.microsoft.com/office/drawing/2014/main" id="{9C8F8D8A-A25A-43EF-ACF1-D88281EED05E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12" name="Groep 211">
                <a:extLst>
                  <a:ext uri="{FF2B5EF4-FFF2-40B4-BE49-F238E27FC236}">
                    <a16:creationId xmlns:a16="http://schemas.microsoft.com/office/drawing/2014/main" id="{9D81A122-13E5-4D7F-9C23-89C38CD08D25}"/>
                  </a:ext>
                </a:extLst>
              </p:cNvPr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5542611F-EB9E-473F-80E0-BEA284B76070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4" name="Pijl: punthaak 213">
                  <a:extLst>
                    <a:ext uri="{FF2B5EF4-FFF2-40B4-BE49-F238E27FC236}">
                      <a16:creationId xmlns:a16="http://schemas.microsoft.com/office/drawing/2014/main" id="{58D804D8-E979-49E5-8521-CAD5744C49E4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2BFD38A0-07D3-4408-B2E7-4B2640BA4825}"/>
                </a:ext>
              </a:extLst>
            </p:cNvPr>
            <p:cNvGrpSpPr/>
            <p:nvPr userDrawn="1"/>
          </p:nvGrpSpPr>
          <p:grpSpPr>
            <a:xfrm>
              <a:off x="-3558732" y="655360"/>
              <a:ext cx="137189" cy="108008"/>
              <a:chOff x="-3634116" y="700986"/>
              <a:chExt cx="182598" cy="143759"/>
            </a:xfrm>
          </p:grpSpPr>
          <p:grpSp>
            <p:nvGrpSpPr>
              <p:cNvPr id="202" name="Groep 201">
                <a:extLst>
                  <a:ext uri="{FF2B5EF4-FFF2-40B4-BE49-F238E27FC236}">
                    <a16:creationId xmlns:a16="http://schemas.microsoft.com/office/drawing/2014/main" id="{43C58CCF-F807-4B71-B888-2BFED6E79139}"/>
                  </a:ext>
                </a:extLst>
              </p:cNvPr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206" name="Rechte verbindingslijn 205">
                  <a:extLst>
                    <a:ext uri="{FF2B5EF4-FFF2-40B4-BE49-F238E27FC236}">
                      <a16:creationId xmlns:a16="http://schemas.microsoft.com/office/drawing/2014/main" id="{6100177E-B2C1-4FE0-BC30-6F9FEDAC01BF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07" name="Rechte verbindingslijn 206">
                  <a:extLst>
                    <a:ext uri="{FF2B5EF4-FFF2-40B4-BE49-F238E27FC236}">
                      <a16:creationId xmlns:a16="http://schemas.microsoft.com/office/drawing/2014/main" id="{024011E1-C3FC-41AC-9AE7-693F8147B379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08" name="Rechte verbindingslijn 207">
                  <a:extLst>
                    <a:ext uri="{FF2B5EF4-FFF2-40B4-BE49-F238E27FC236}">
                      <a16:creationId xmlns:a16="http://schemas.microsoft.com/office/drawing/2014/main" id="{69FDD98B-A2AC-41B9-807B-EC8E0733E7F5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09" name="Rechte verbindingslijn 208">
                  <a:extLst>
                    <a:ext uri="{FF2B5EF4-FFF2-40B4-BE49-F238E27FC236}">
                      <a16:creationId xmlns:a16="http://schemas.microsoft.com/office/drawing/2014/main" id="{3FAA0F05-7D2F-46F5-91A2-B532C17B326E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0" name="Rechte verbindingslijn 209">
                  <a:extLst>
                    <a:ext uri="{FF2B5EF4-FFF2-40B4-BE49-F238E27FC236}">
                      <a16:creationId xmlns:a16="http://schemas.microsoft.com/office/drawing/2014/main" id="{EBBEFE89-C6AC-4062-97D8-69CBD3434EC8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0C02EE46-371B-4900-A172-192116354426}"/>
                  </a:ext>
                </a:extLst>
              </p:cNvPr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BD64F0E9-DC2B-4AA7-BBC8-637DC0162435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5" name="Pijl: punthaak 204">
                  <a:extLst>
                    <a:ext uri="{FF2B5EF4-FFF2-40B4-BE49-F238E27FC236}">
                      <a16:creationId xmlns:a16="http://schemas.microsoft.com/office/drawing/2014/main" id="{E3661D33-0CB6-4BBA-BCF6-130EBFA0373F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5B536D64-A3C0-42A9-9D42-261013AEB3E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416243" y="507591"/>
              <a:ext cx="541275" cy="141564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CA0DAF91-229E-459B-8501-8947BB9DB3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178915" y="649155"/>
              <a:ext cx="299783" cy="179037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DD6F142A-84B1-41AB-8910-C2DFE9C9AC73}"/>
                </a:ext>
              </a:extLst>
            </p:cNvPr>
            <p:cNvGrpSpPr/>
            <p:nvPr userDrawn="1"/>
          </p:nvGrpSpPr>
          <p:grpSpPr>
            <a:xfrm>
              <a:off x="-2881745" y="392342"/>
              <a:ext cx="268738" cy="248381"/>
              <a:chOff x="-2721817" y="347336"/>
              <a:chExt cx="432805" cy="400021"/>
            </a:xfrm>
          </p:grpSpPr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8B71E6E4-6311-4147-8CE7-4AD2E9703877}"/>
                  </a:ext>
                </a:extLst>
              </p:cNvPr>
              <p:cNvSpPr/>
              <p:nvPr userDrawn="1"/>
            </p:nvSpPr>
            <p:spPr>
              <a:xfrm>
                <a:off x="-2721817" y="347336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0E55F40D-5AE2-493D-A989-3465423FFDBC}"/>
                  </a:ext>
                </a:extLst>
              </p:cNvPr>
              <p:cNvGrpSpPr/>
              <p:nvPr userDrawn="1"/>
            </p:nvGrpSpPr>
            <p:grpSpPr>
              <a:xfrm>
                <a:off x="-2652453" y="431583"/>
                <a:ext cx="294076" cy="231526"/>
                <a:chOff x="-3634116" y="700986"/>
                <a:chExt cx="182598" cy="143759"/>
              </a:xfrm>
            </p:grpSpPr>
            <p:grpSp>
              <p:nvGrpSpPr>
                <p:cNvPr id="193" name="Groep 192">
                  <a:extLst>
                    <a:ext uri="{FF2B5EF4-FFF2-40B4-BE49-F238E27FC236}">
                      <a16:creationId xmlns:a16="http://schemas.microsoft.com/office/drawing/2014/main" id="{A36A4631-F96E-4C9A-9539-F82A508D8503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D3578A74-CF6C-400D-912D-5FE4F0F622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A676161F-3B7C-4D3A-A3B3-50EC052818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0C49899C-46DC-4623-9C9A-E9B4D9B012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7E58BDC9-9091-4267-BD5C-02C31D255C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279BAF89-9C8A-4C4B-85A7-CF47C2F17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832FCE19-F49B-447A-8EA9-B4EF8CBB2B3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5" name="Rechthoek 194">
                    <a:extLst>
                      <a:ext uri="{FF2B5EF4-FFF2-40B4-BE49-F238E27FC236}">
                        <a16:creationId xmlns:a16="http://schemas.microsoft.com/office/drawing/2014/main" id="{2B663DAB-FFD7-44D1-AEF9-9B1E9EF216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6" name="Pijl: punthaak 195">
                    <a:extLst>
                      <a:ext uri="{FF2B5EF4-FFF2-40B4-BE49-F238E27FC236}">
                        <a16:creationId xmlns:a16="http://schemas.microsoft.com/office/drawing/2014/main" id="{ED5AA9D8-DFAB-4260-ADC9-FE2C09AD53B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75D66F93-03FB-4CCC-AEAF-2FF48B3632C7}"/>
                </a:ext>
              </a:extLst>
            </p:cNvPr>
            <p:cNvGrpSpPr/>
            <p:nvPr userDrawn="1"/>
          </p:nvGrpSpPr>
          <p:grpSpPr>
            <a:xfrm>
              <a:off x="-2881745" y="701339"/>
              <a:ext cx="268738" cy="248381"/>
              <a:chOff x="-2721817" y="782525"/>
              <a:chExt cx="432805" cy="400021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BE6BF0FF-3AD7-4C1A-B4D1-D1C61EF047AE}"/>
                  </a:ext>
                </a:extLst>
              </p:cNvPr>
              <p:cNvSpPr/>
              <p:nvPr userDrawn="1"/>
            </p:nvSpPr>
            <p:spPr>
              <a:xfrm>
                <a:off x="-2721817" y="782525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658794E8-E762-46CE-9CA3-B0F89A10BF3A}"/>
                  </a:ext>
                </a:extLst>
              </p:cNvPr>
              <p:cNvGrpSpPr/>
              <p:nvPr userDrawn="1"/>
            </p:nvGrpSpPr>
            <p:grpSpPr>
              <a:xfrm>
                <a:off x="-2652453" y="866772"/>
                <a:ext cx="294076" cy="231526"/>
                <a:chOff x="-3310843" y="700986"/>
                <a:chExt cx="182598" cy="143759"/>
              </a:xfrm>
            </p:grpSpPr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D90994FE-4B40-4611-8885-F0CA3990707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86" name="Rechte verbindingslijn 185">
                    <a:extLst>
                      <a:ext uri="{FF2B5EF4-FFF2-40B4-BE49-F238E27FC236}">
                        <a16:creationId xmlns:a16="http://schemas.microsoft.com/office/drawing/2014/main" id="{2FF5F55F-57E6-48A7-B2AF-BE7B0C0639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BA314A51-6C18-45EF-9707-621C9DF377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1042A49E-A4A5-4AC1-BB32-80594725F4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C239622D-51A7-468F-8310-B5870349E6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8E33F1AD-0FB2-4DF2-BA9E-12B64EDEB1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240FD528-0DA6-4D93-84A4-303B1E6EF8F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F7A78319-50EF-4530-B5E2-75AD04612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5" name="Pijl: punthaak 184">
                    <a:extLst>
                      <a:ext uri="{FF2B5EF4-FFF2-40B4-BE49-F238E27FC236}">
                        <a16:creationId xmlns:a16="http://schemas.microsoft.com/office/drawing/2014/main" id="{06775006-EAA1-49FB-B6B5-72A22D17306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697AC42-AD94-4184-87D1-8EAD2F756849}"/>
                </a:ext>
              </a:extLst>
            </p:cNvPr>
            <p:cNvSpPr/>
            <p:nvPr userDrawn="1"/>
          </p:nvSpPr>
          <p:spPr>
            <a:xfrm>
              <a:off x="-2524885" y="444350"/>
              <a:ext cx="2052000" cy="1488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verkleinen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1273C36C-01A8-48D6-92AF-7CB33872EA2E}"/>
                </a:ext>
              </a:extLst>
            </p:cNvPr>
            <p:cNvSpPr/>
            <p:nvPr userDrawn="1"/>
          </p:nvSpPr>
          <p:spPr>
            <a:xfrm>
              <a:off x="-2524885" y="751733"/>
              <a:ext cx="2052000" cy="1400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vergroten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E7605AB7-1861-477B-98BA-548506C59832}"/>
                </a:ext>
              </a:extLst>
            </p:cNvPr>
            <p:cNvSpPr/>
            <p:nvPr userDrawn="1"/>
          </p:nvSpPr>
          <p:spPr>
            <a:xfrm>
              <a:off x="-3568057" y="1100088"/>
              <a:ext cx="3194764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Gebruik, in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 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zoals hierboven aangegeven, om een inspring-niveau te vergroten of verkleinen.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AFEE1808-91B4-4D21-9AAA-882FC4CB0CBC}"/>
                </a:ext>
              </a:extLst>
            </p:cNvPr>
            <p:cNvSpPr/>
            <p:nvPr userDrawn="1"/>
          </p:nvSpPr>
          <p:spPr>
            <a:xfrm>
              <a:off x="-3568057" y="0"/>
              <a:ext cx="3194764" cy="252000"/>
            </a:xfrm>
            <a:prstGeom prst="rect">
              <a:avLst/>
            </a:prstGeom>
            <a:solidFill>
              <a:srgbClr val="211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Lijstniveaus gebruiken</a:t>
              </a:r>
            </a:p>
          </p:txBody>
        </p: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79F2BFEE-E7B2-42FF-BF32-D84E4644AF4A}"/>
                </a:ext>
              </a:extLst>
            </p:cNvPr>
            <p:cNvGrpSpPr/>
            <p:nvPr userDrawn="1"/>
          </p:nvGrpSpPr>
          <p:grpSpPr>
            <a:xfrm>
              <a:off x="-640848" y="5954564"/>
              <a:ext cx="267555" cy="267555"/>
              <a:chOff x="7881599" y="90188"/>
              <a:chExt cx="388279" cy="388279"/>
            </a:xfrm>
          </p:grpSpPr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1AD546D4-7495-4154-8437-D0010A0C0910}"/>
                  </a:ext>
                </a:extLst>
              </p:cNvPr>
              <p:cNvSpPr/>
              <p:nvPr userDrawn="1"/>
            </p:nvSpPr>
            <p:spPr>
              <a:xfrm>
                <a:off x="7908243" y="116832"/>
                <a:ext cx="334990" cy="3349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800" cap="all" baseline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Graphic 163" descr="Informatie">
                <a:extLst>
                  <a:ext uri="{FF2B5EF4-FFF2-40B4-BE49-F238E27FC236}">
                    <a16:creationId xmlns:a16="http://schemas.microsoft.com/office/drawing/2014/main" id="{5F788E57-9D48-40E1-BD23-6164109F86E5}"/>
                  </a:ext>
                </a:extLst>
              </p:cNvPr>
              <p:cNvSpPr/>
              <p:nvPr/>
            </p:nvSpPr>
            <p:spPr>
              <a:xfrm>
                <a:off x="7881599" y="90188"/>
                <a:ext cx="388279" cy="388279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chemeClr val="tx1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8" name="Groep 157">
              <a:extLst>
                <a:ext uri="{FF2B5EF4-FFF2-40B4-BE49-F238E27FC236}">
                  <a16:creationId xmlns:a16="http://schemas.microsoft.com/office/drawing/2014/main" id="{246EC0FE-A927-4910-9B06-B4F7618D34A5}"/>
                </a:ext>
              </a:extLst>
            </p:cNvPr>
            <p:cNvGrpSpPr/>
            <p:nvPr userDrawn="1"/>
          </p:nvGrpSpPr>
          <p:grpSpPr>
            <a:xfrm>
              <a:off x="-3569165" y="1909857"/>
              <a:ext cx="3195872" cy="3742479"/>
              <a:chOff x="-3569165" y="1742767"/>
              <a:chExt cx="3195872" cy="3742479"/>
            </a:xfrm>
          </p:grpSpPr>
          <p:sp>
            <p:nvSpPr>
              <p:cNvPr id="160" name="Ovaal 159">
                <a:extLst>
                  <a:ext uri="{FF2B5EF4-FFF2-40B4-BE49-F238E27FC236}">
                    <a16:creationId xmlns:a16="http://schemas.microsoft.com/office/drawing/2014/main" id="{6347FA32-28D8-432D-B444-A2FAD4CA4978}"/>
                  </a:ext>
                </a:extLst>
              </p:cNvPr>
              <p:cNvSpPr/>
              <p:nvPr userDrawn="1"/>
            </p:nvSpPr>
            <p:spPr>
              <a:xfrm>
                <a:off x="-3569165" y="1742767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61" name="Rechthoek 160">
                <a:extLst>
                  <a:ext uri="{FF2B5EF4-FFF2-40B4-BE49-F238E27FC236}">
                    <a16:creationId xmlns:a16="http://schemas.microsoft.com/office/drawing/2014/main" id="{4998AA78-2F7B-4876-85DD-03CD3829DF19}"/>
                  </a:ext>
                </a:extLst>
              </p:cNvPr>
              <p:cNvSpPr/>
              <p:nvPr userDrawn="1"/>
            </p:nvSpPr>
            <p:spPr>
              <a:xfrm>
                <a:off x="-3203483" y="1744627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marR="0" lvl="0" indent="-263525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Segoe UI Light" panose="020B0502040204020203" pitchFamily="34" charset="0"/>
                  <a:buChar char="•"/>
                  <a:tabLst/>
                  <a:defRPr/>
                </a:pPr>
                <a:r>
                  <a:rPr lang="nl-NL" sz="16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Bullets</a:t>
                </a:r>
              </a:p>
            </p:txBody>
          </p:sp>
          <p:sp>
            <p:nvSpPr>
              <p:cNvPr id="162" name="Ovaal 161">
                <a:extLst>
                  <a:ext uri="{FF2B5EF4-FFF2-40B4-BE49-F238E27FC236}">
                    <a16:creationId xmlns:a16="http://schemas.microsoft.com/office/drawing/2014/main" id="{9B1C449E-B2B6-4279-A591-1A60978834CE}"/>
                  </a:ext>
                </a:extLst>
              </p:cNvPr>
              <p:cNvSpPr/>
              <p:nvPr userDrawn="1"/>
            </p:nvSpPr>
            <p:spPr>
              <a:xfrm>
                <a:off x="-3569165" y="2178116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63" name="Rechthoek 162">
                <a:extLst>
                  <a:ext uri="{FF2B5EF4-FFF2-40B4-BE49-F238E27FC236}">
                    <a16:creationId xmlns:a16="http://schemas.microsoft.com/office/drawing/2014/main" id="{48541CA7-3173-44F7-B84E-C69C4D65A959}"/>
                  </a:ext>
                </a:extLst>
              </p:cNvPr>
              <p:cNvSpPr/>
              <p:nvPr userDrawn="1"/>
            </p:nvSpPr>
            <p:spPr>
              <a:xfrm>
                <a:off x="-3203483" y="2179744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marR="0" lvl="1" indent="-274638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Calibri Light" panose="020F0302020204030204" pitchFamily="34" charset="0"/>
                  <a:buChar char="→"/>
                  <a:tabLst/>
                  <a:defRPr/>
                </a:pPr>
                <a:r>
                  <a:rPr lang="nl-NL" sz="1600" i="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Sub-bullets</a:t>
                </a:r>
              </a:p>
            </p:txBody>
          </p:sp>
          <p:sp>
            <p:nvSpPr>
              <p:cNvPr id="164" name="Ovaal 163">
                <a:extLst>
                  <a:ext uri="{FF2B5EF4-FFF2-40B4-BE49-F238E27FC236}">
                    <a16:creationId xmlns:a16="http://schemas.microsoft.com/office/drawing/2014/main" id="{F51C3552-817C-459B-9CFB-5E9FA96EE25A}"/>
                  </a:ext>
                </a:extLst>
              </p:cNvPr>
              <p:cNvSpPr/>
              <p:nvPr userDrawn="1"/>
            </p:nvSpPr>
            <p:spPr>
              <a:xfrm>
                <a:off x="-3569165" y="2613465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D17AFCDA-A8B7-4C6D-88C5-9E47A026DA9F}"/>
                  </a:ext>
                </a:extLst>
              </p:cNvPr>
              <p:cNvSpPr/>
              <p:nvPr userDrawn="1"/>
            </p:nvSpPr>
            <p:spPr>
              <a:xfrm>
                <a:off x="-3203483" y="2614861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2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rgbClr val="0070C0"/>
                  </a:buClr>
                  <a:buSzPct val="85000"/>
                  <a:buFont typeface="Arial" panose="020B0604020202020204" pitchFamily="34" charset="0"/>
                  <a:buNone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Leestekst</a:t>
                </a:r>
              </a:p>
            </p:txBody>
          </p:sp>
          <p:sp>
            <p:nvSpPr>
              <p:cNvPr id="166" name="Ovaal 165">
                <a:extLst>
                  <a:ext uri="{FF2B5EF4-FFF2-40B4-BE49-F238E27FC236}">
                    <a16:creationId xmlns:a16="http://schemas.microsoft.com/office/drawing/2014/main" id="{9E75CB8F-BF8D-4209-9417-4B8C5F054107}"/>
                  </a:ext>
                </a:extLst>
              </p:cNvPr>
              <p:cNvSpPr/>
              <p:nvPr userDrawn="1"/>
            </p:nvSpPr>
            <p:spPr>
              <a:xfrm>
                <a:off x="-3569165" y="304881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5A0534B7-FD63-45FA-BEA0-020066F3FB6E}"/>
                  </a:ext>
                </a:extLst>
              </p:cNvPr>
              <p:cNvSpPr/>
              <p:nvPr userDrawn="1"/>
            </p:nvSpPr>
            <p:spPr>
              <a:xfrm>
                <a:off x="-3203483" y="3049978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3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1" kern="1200" cap="none" spc="30" baseline="0" dirty="0">
                    <a:solidFill>
                      <a:schemeClr val="bg2"/>
                    </a:solidFill>
                    <a:latin typeface="+mj-lt"/>
                    <a:ea typeface="+mn-ea"/>
                    <a:cs typeface="Calibri" panose="020F0502020204030204" pitchFamily="34" charset="0"/>
                  </a:rPr>
                  <a:t>SUBTITEL</a:t>
                </a:r>
              </a:p>
            </p:txBody>
          </p:sp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EC98D0EB-1D78-45D0-80C1-60F21C99BABD}"/>
                  </a:ext>
                </a:extLst>
              </p:cNvPr>
              <p:cNvSpPr/>
              <p:nvPr userDrawn="1"/>
            </p:nvSpPr>
            <p:spPr>
              <a:xfrm>
                <a:off x="-3569165" y="34841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E3C1CF34-6D7B-48D8-859B-DC2DB103B31C}"/>
                  </a:ext>
                </a:extLst>
              </p:cNvPr>
              <p:cNvSpPr/>
              <p:nvPr userDrawn="1"/>
            </p:nvSpPr>
            <p:spPr>
              <a:xfrm>
                <a:off x="-3203483" y="3485095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lvl="4" indent="-263525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Numerieke bullets</a:t>
                </a:r>
              </a:p>
            </p:txBody>
          </p:sp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EDE6FE05-F470-4BAF-B2BC-A5F9C47F4F59}"/>
                  </a:ext>
                </a:extLst>
              </p:cNvPr>
              <p:cNvSpPr/>
              <p:nvPr userDrawn="1"/>
            </p:nvSpPr>
            <p:spPr>
              <a:xfrm>
                <a:off x="-3569165" y="3919512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71" name="Rechthoek 170">
                <a:extLst>
                  <a:ext uri="{FF2B5EF4-FFF2-40B4-BE49-F238E27FC236}">
                    <a16:creationId xmlns:a16="http://schemas.microsoft.com/office/drawing/2014/main" id="{728478A4-08DC-4C8A-B70E-B6AE9D81379E}"/>
                  </a:ext>
                </a:extLst>
              </p:cNvPr>
              <p:cNvSpPr/>
              <p:nvPr userDrawn="1"/>
            </p:nvSpPr>
            <p:spPr>
              <a:xfrm>
                <a:off x="-3203483" y="392021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5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+mj-lt"/>
                  <a:buAutoNum type="alphaLcPeriod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Abc</a:t>
                </a:r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40828EE7-A01F-4F6F-9B0A-D98F1B0A3F81}"/>
                  </a:ext>
                </a:extLst>
              </p:cNvPr>
              <p:cNvSpPr/>
              <p:nvPr userDrawn="1"/>
            </p:nvSpPr>
            <p:spPr>
              <a:xfrm>
                <a:off x="-3569165" y="4354861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C7E86853-F74D-4D49-B753-C77BB1D06731}"/>
                  </a:ext>
                </a:extLst>
              </p:cNvPr>
              <p:cNvSpPr/>
              <p:nvPr userDrawn="1"/>
            </p:nvSpPr>
            <p:spPr>
              <a:xfrm>
                <a:off x="-3203483" y="4355329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6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Bullets</a:t>
                </a:r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3737D0EC-9B5A-44B1-B3CE-79D721F6500F}"/>
                  </a:ext>
                </a:extLst>
              </p:cNvPr>
              <p:cNvSpPr/>
              <p:nvPr userDrawn="1"/>
            </p:nvSpPr>
            <p:spPr>
              <a:xfrm>
                <a:off x="-3569165" y="479021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FD09D929-52BA-46DF-B7A4-B79C1682DF64}"/>
                  </a:ext>
                </a:extLst>
              </p:cNvPr>
              <p:cNvSpPr/>
              <p:nvPr userDrawn="1"/>
            </p:nvSpPr>
            <p:spPr>
              <a:xfrm>
                <a:off x="-3203483" y="4790446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7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nl-NL" sz="1600" b="1" i="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Bold</a:t>
                </a:r>
                <a:endParaRPr lang="nl-NL" sz="1600" b="1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Ovaal 175">
                <a:extLst>
                  <a:ext uri="{FF2B5EF4-FFF2-40B4-BE49-F238E27FC236}">
                    <a16:creationId xmlns:a16="http://schemas.microsoft.com/office/drawing/2014/main" id="{3E385075-3211-4BD8-9202-50BD4F3C9F75}"/>
                  </a:ext>
                </a:extLst>
              </p:cNvPr>
              <p:cNvSpPr/>
              <p:nvPr userDrawn="1"/>
            </p:nvSpPr>
            <p:spPr>
              <a:xfrm>
                <a:off x="-3569165" y="52255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291C2637-3F70-4012-ABBA-CF3E35EDF559}"/>
                  </a:ext>
                </a:extLst>
              </p:cNvPr>
              <p:cNvSpPr/>
              <p:nvPr userDrawn="1"/>
            </p:nvSpPr>
            <p:spPr>
              <a:xfrm>
                <a:off x="-3203483" y="522556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8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0" kern="120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rPr>
                  <a:t>ALT. SUBTITEL</a:t>
                </a:r>
              </a:p>
            </p:txBody>
          </p:sp>
        </p:grp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9DC6FFDD-DC10-4AAA-9F42-2D785A1F105D}"/>
                </a:ext>
              </a:extLst>
            </p:cNvPr>
            <p:cNvSpPr/>
            <p:nvPr userDrawn="1"/>
          </p:nvSpPr>
          <p:spPr>
            <a:xfrm>
              <a:off x="-3568057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</p:grpSp>
      <p:sp>
        <p:nvSpPr>
          <p:cNvPr id="133" name="Tijdelijke aanduiding voor afbeelding 132">
            <a:extLst>
              <a:ext uri="{FF2B5EF4-FFF2-40B4-BE49-F238E27FC236}">
                <a16:creationId xmlns:a16="http://schemas.microsoft.com/office/drawing/2014/main" id="{392DC9B9-64F4-4E1C-B039-A2AED7681D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354" y="-33866"/>
            <a:ext cx="6926859" cy="6398306"/>
          </a:xfrm>
          <a:custGeom>
            <a:avLst/>
            <a:gdLst>
              <a:gd name="connsiteX0" fmla="*/ 0 w 6926859"/>
              <a:gd name="connsiteY0" fmla="*/ 0 h 6398306"/>
              <a:gd name="connsiteX1" fmla="*/ 6926859 w 6926859"/>
              <a:gd name="connsiteY1" fmla="*/ 0 h 6398306"/>
              <a:gd name="connsiteX2" fmla="*/ 6926859 w 6926859"/>
              <a:gd name="connsiteY2" fmla="*/ 4387476 h 6398306"/>
              <a:gd name="connsiteX3" fmla="*/ 3463429 w 6926859"/>
              <a:gd name="connsiteY3" fmla="*/ 6398306 h 6398306"/>
              <a:gd name="connsiteX4" fmla="*/ 0 w 6926859"/>
              <a:gd name="connsiteY4" fmla="*/ 4387477 h 639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6859" h="6398306">
                <a:moveTo>
                  <a:pt x="0" y="0"/>
                </a:moveTo>
                <a:lnTo>
                  <a:pt x="6926859" y="0"/>
                </a:lnTo>
                <a:lnTo>
                  <a:pt x="6926859" y="4387476"/>
                </a:lnTo>
                <a:lnTo>
                  <a:pt x="3463429" y="6398306"/>
                </a:lnTo>
                <a:lnTo>
                  <a:pt x="0" y="43874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grpSp>
        <p:nvGrpSpPr>
          <p:cNvPr id="138" name="INSTRUCTIE">
            <a:extLst>
              <a:ext uri="{FF2B5EF4-FFF2-40B4-BE49-F238E27FC236}">
                <a16:creationId xmlns:a16="http://schemas.microsoft.com/office/drawing/2014/main" id="{E98B8CE7-5C1A-483F-BB11-ECDCE2E86625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F5A57B9E-F4DF-4EE0-B49E-69B962E3470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6A267DC3-B6B0-48A0-B911-B3F88AF60647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1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jdelijke aanduiding voor tekst 12">
            <a:extLst>
              <a:ext uri="{FF2B5EF4-FFF2-40B4-BE49-F238E27FC236}">
                <a16:creationId xmlns:a16="http://schemas.microsoft.com/office/drawing/2014/main" id="{4E41655D-0472-41C6-9C90-44819C8FAA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5780" y="0"/>
            <a:ext cx="12207780" cy="569753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600" y="717"/>
            <a:ext cx="12193200" cy="5696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5395-1296-40CE-89D0-A5D6E09A09BC}" type="datetime1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Foto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2603927"/>
            <a:ext cx="10775070" cy="490400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grpSp>
        <p:nvGrpSpPr>
          <p:cNvPr id="52" name="Instructie">
            <a:extLst>
              <a:ext uri="{FF2B5EF4-FFF2-40B4-BE49-F238E27FC236}">
                <a16:creationId xmlns:a16="http://schemas.microsoft.com/office/drawing/2014/main" id="{CBA5EDE7-5B35-4FC0-A9EB-3CC56DFDEB5B}"/>
              </a:ext>
            </a:extLst>
          </p:cNvPr>
          <p:cNvGrpSpPr/>
          <p:nvPr userDrawn="1"/>
        </p:nvGrpSpPr>
        <p:grpSpPr>
          <a:xfrm>
            <a:off x="12441539" y="-99300"/>
            <a:ext cx="3391307" cy="7056601"/>
            <a:chOff x="12441539" y="-99300"/>
            <a:chExt cx="3391307" cy="7056601"/>
          </a:xfrm>
        </p:grpSpPr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369E007A-32B8-4749-90AC-4C73118D9DB0}"/>
                </a:ext>
              </a:extLst>
            </p:cNvPr>
            <p:cNvSpPr/>
            <p:nvPr userDrawn="1"/>
          </p:nvSpPr>
          <p:spPr>
            <a:xfrm>
              <a:off x="12441539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0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2FDF0DA-13B6-4D32-BE95-E6B47B3C9238}"/>
                </a:ext>
              </a:extLst>
            </p:cNvPr>
            <p:cNvSpPr/>
            <p:nvPr userDrawn="1"/>
          </p:nvSpPr>
          <p:spPr>
            <a:xfrm>
              <a:off x="15501708" y="5972924"/>
              <a:ext cx="230835" cy="230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800" b="0" cap="all" baseline="0" dirty="0" err="1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Graphic 163" descr="Informatie">
              <a:extLst>
                <a:ext uri="{FF2B5EF4-FFF2-40B4-BE49-F238E27FC236}">
                  <a16:creationId xmlns:a16="http://schemas.microsoft.com/office/drawing/2014/main" id="{4B1E0A0E-0FCC-4E88-9023-A0BC63FB10FA}"/>
                </a:ext>
              </a:extLst>
            </p:cNvPr>
            <p:cNvSpPr/>
            <p:nvPr userDrawn="1"/>
          </p:nvSpPr>
          <p:spPr>
            <a:xfrm>
              <a:off x="15483348" y="5954564"/>
              <a:ext cx="267555" cy="267555"/>
            </a:xfrm>
            <a:custGeom>
              <a:avLst/>
              <a:gdLst>
                <a:gd name="connsiteX0" fmla="*/ 145860 w 291719"/>
                <a:gd name="connsiteY0" fmla="*/ 0 h 291719"/>
                <a:gd name="connsiteX1" fmla="*/ 0 w 291719"/>
                <a:gd name="connsiteY1" fmla="*/ 145860 h 291719"/>
                <a:gd name="connsiteX2" fmla="*/ 145860 w 291719"/>
                <a:gd name="connsiteY2" fmla="*/ 291720 h 291719"/>
                <a:gd name="connsiteX3" fmla="*/ 291720 w 291719"/>
                <a:gd name="connsiteY3" fmla="*/ 145860 h 291719"/>
                <a:gd name="connsiteX4" fmla="*/ 145860 w 291719"/>
                <a:gd name="connsiteY4" fmla="*/ 0 h 291719"/>
                <a:gd name="connsiteX5" fmla="*/ 138183 w 291719"/>
                <a:gd name="connsiteY5" fmla="*/ 38384 h 291719"/>
                <a:gd name="connsiteX6" fmla="*/ 157375 w 291719"/>
                <a:gd name="connsiteY6" fmla="*/ 57576 h 291719"/>
                <a:gd name="connsiteX7" fmla="*/ 138183 w 291719"/>
                <a:gd name="connsiteY7" fmla="*/ 76768 h 291719"/>
                <a:gd name="connsiteX8" fmla="*/ 118991 w 291719"/>
                <a:gd name="connsiteY8" fmla="*/ 57576 h 291719"/>
                <a:gd name="connsiteX9" fmla="*/ 138183 w 291719"/>
                <a:gd name="connsiteY9" fmla="*/ 38384 h 291719"/>
                <a:gd name="connsiteX10" fmla="*/ 184244 w 291719"/>
                <a:gd name="connsiteY10" fmla="*/ 253336 h 291719"/>
                <a:gd name="connsiteX11" fmla="*/ 107476 w 291719"/>
                <a:gd name="connsiteY11" fmla="*/ 253336 h 291719"/>
                <a:gd name="connsiteX12" fmla="*/ 107476 w 291719"/>
                <a:gd name="connsiteY12" fmla="*/ 230305 h 291719"/>
                <a:gd name="connsiteX13" fmla="*/ 134345 w 291719"/>
                <a:gd name="connsiteY13" fmla="*/ 230305 h 291719"/>
                <a:gd name="connsiteX14" fmla="*/ 134345 w 291719"/>
                <a:gd name="connsiteY14" fmla="*/ 115153 h 291719"/>
                <a:gd name="connsiteX15" fmla="*/ 111314 w 291719"/>
                <a:gd name="connsiteY15" fmla="*/ 115153 h 291719"/>
                <a:gd name="connsiteX16" fmla="*/ 111314 w 291719"/>
                <a:gd name="connsiteY16" fmla="*/ 92122 h 291719"/>
                <a:gd name="connsiteX17" fmla="*/ 157375 w 291719"/>
                <a:gd name="connsiteY17" fmla="*/ 92122 h 291719"/>
                <a:gd name="connsiteX18" fmla="*/ 157375 w 291719"/>
                <a:gd name="connsiteY18" fmla="*/ 115153 h 291719"/>
                <a:gd name="connsiteX19" fmla="*/ 157375 w 291719"/>
                <a:gd name="connsiteY19" fmla="*/ 230305 h 291719"/>
                <a:gd name="connsiteX20" fmla="*/ 184244 w 291719"/>
                <a:gd name="connsiteY20" fmla="*/ 230305 h 291719"/>
                <a:gd name="connsiteX21" fmla="*/ 184244 w 291719"/>
                <a:gd name="connsiteY21" fmla="*/ 253336 h 29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1719" h="291719">
                  <a:moveTo>
                    <a:pt x="145860" y="0"/>
                  </a:moveTo>
                  <a:cubicBezTo>
                    <a:pt x="65253" y="0"/>
                    <a:pt x="0" y="65253"/>
                    <a:pt x="0" y="145860"/>
                  </a:cubicBezTo>
                  <a:cubicBezTo>
                    <a:pt x="0" y="226467"/>
                    <a:pt x="65253" y="291720"/>
                    <a:pt x="145860" y="291720"/>
                  </a:cubicBezTo>
                  <a:cubicBezTo>
                    <a:pt x="226467" y="291720"/>
                    <a:pt x="291720" y="226467"/>
                    <a:pt x="291720" y="145860"/>
                  </a:cubicBezTo>
                  <a:cubicBezTo>
                    <a:pt x="291720" y="65253"/>
                    <a:pt x="226467" y="0"/>
                    <a:pt x="145860" y="0"/>
                  </a:cubicBezTo>
                  <a:close/>
                  <a:moveTo>
                    <a:pt x="138183" y="38384"/>
                  </a:moveTo>
                  <a:cubicBezTo>
                    <a:pt x="148931" y="38384"/>
                    <a:pt x="157375" y="46829"/>
                    <a:pt x="157375" y="57576"/>
                  </a:cubicBezTo>
                  <a:cubicBezTo>
                    <a:pt x="157375" y="68324"/>
                    <a:pt x="148931" y="76768"/>
                    <a:pt x="138183" y="76768"/>
                  </a:cubicBezTo>
                  <a:cubicBezTo>
                    <a:pt x="127435" y="76768"/>
                    <a:pt x="118991" y="68324"/>
                    <a:pt x="118991" y="57576"/>
                  </a:cubicBezTo>
                  <a:cubicBezTo>
                    <a:pt x="118991" y="46829"/>
                    <a:pt x="127435" y="38384"/>
                    <a:pt x="138183" y="38384"/>
                  </a:cubicBezTo>
                  <a:close/>
                  <a:moveTo>
                    <a:pt x="184244" y="253336"/>
                  </a:moveTo>
                  <a:lnTo>
                    <a:pt x="107476" y="253336"/>
                  </a:lnTo>
                  <a:lnTo>
                    <a:pt x="107476" y="230305"/>
                  </a:lnTo>
                  <a:lnTo>
                    <a:pt x="134345" y="230305"/>
                  </a:lnTo>
                  <a:lnTo>
                    <a:pt x="134345" y="115153"/>
                  </a:lnTo>
                  <a:lnTo>
                    <a:pt x="111314" y="115153"/>
                  </a:lnTo>
                  <a:lnTo>
                    <a:pt x="111314" y="92122"/>
                  </a:lnTo>
                  <a:lnTo>
                    <a:pt x="157375" y="92122"/>
                  </a:lnTo>
                  <a:lnTo>
                    <a:pt x="157375" y="115153"/>
                  </a:lnTo>
                  <a:lnTo>
                    <a:pt x="157375" y="230305"/>
                  </a:lnTo>
                  <a:lnTo>
                    <a:pt x="184244" y="230305"/>
                  </a:lnTo>
                  <a:lnTo>
                    <a:pt x="184244" y="253336"/>
                  </a:lnTo>
                  <a:close/>
                </a:path>
              </a:pathLst>
            </a:custGeom>
            <a:solidFill>
              <a:schemeClr val="tx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 b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44CFB3E8-CB4B-4E35-815A-AAB859A555B3}"/>
                </a:ext>
              </a:extLst>
            </p:cNvPr>
            <p:cNvSpPr/>
            <p:nvPr userDrawn="1"/>
          </p:nvSpPr>
          <p:spPr>
            <a:xfrm>
              <a:off x="12556139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  <p:grpSp>
          <p:nvGrpSpPr>
            <p:cNvPr id="84" name="INSTRUCTIE">
              <a:extLst>
                <a:ext uri="{FF2B5EF4-FFF2-40B4-BE49-F238E27FC236}">
                  <a16:creationId xmlns:a16="http://schemas.microsoft.com/office/drawing/2014/main" id="{C13B53C6-1408-4BA3-A36E-275FF7096DBC}"/>
                </a:ext>
              </a:extLst>
            </p:cNvPr>
            <p:cNvGrpSpPr/>
            <p:nvPr userDrawn="1"/>
          </p:nvGrpSpPr>
          <p:grpSpPr>
            <a:xfrm>
              <a:off x="12556437" y="0"/>
              <a:ext cx="3194765" cy="3863595"/>
              <a:chOff x="12556437" y="0"/>
              <a:chExt cx="3194765" cy="3863595"/>
            </a:xfrm>
          </p:grpSpPr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15C27FEF-D72C-408E-8CF1-65A9B71D8276}"/>
                  </a:ext>
                </a:extLst>
              </p:cNvPr>
              <p:cNvSpPr/>
              <p:nvPr userDrawn="1"/>
            </p:nvSpPr>
            <p:spPr>
              <a:xfrm>
                <a:off x="12556438" y="0"/>
                <a:ext cx="3194764" cy="252000"/>
              </a:xfrm>
              <a:prstGeom prst="rect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invoegen/veranderen</a:t>
                </a:r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9059364C-B967-48ED-9840-66509E5DE924}"/>
                  </a:ext>
                </a:extLst>
              </p:cNvPr>
              <p:cNvSpPr/>
              <p:nvPr userDrawn="1"/>
            </p:nvSpPr>
            <p:spPr>
              <a:xfrm>
                <a:off x="12556437" y="39420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9E85DAD2-7CFA-4051-82C0-39B969289C11}"/>
                  </a:ext>
                </a:extLst>
              </p:cNvPr>
              <p:cNvSpPr/>
              <p:nvPr userDrawn="1"/>
            </p:nvSpPr>
            <p:spPr>
              <a:xfrm>
                <a:off x="12922118" y="393161"/>
                <a:ext cx="2829084" cy="57856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‘Delete’-knop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voegen. </a:t>
                </a:r>
                <a:r>
                  <a:rPr kumimoji="0" lang="nl-NL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  <a:endPara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C657C74C-C15A-4E92-BA8B-F29AE213AE2E}"/>
                  </a:ext>
                </a:extLst>
              </p:cNvPr>
              <p:cNvSpPr/>
              <p:nvPr userDrawn="1"/>
            </p:nvSpPr>
            <p:spPr>
              <a:xfrm>
                <a:off x="12556437" y="157360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7E8CBD9E-0731-4135-BFDA-A9F5A4C7EA95}"/>
                  </a:ext>
                </a:extLst>
              </p:cNvPr>
              <p:cNvSpPr/>
              <p:nvPr userDrawn="1"/>
            </p:nvSpPr>
            <p:spPr>
              <a:xfrm>
                <a:off x="12922118" y="1573600"/>
                <a:ext cx="2829084" cy="28873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8" name="Groep 107">
                <a:extLst>
                  <a:ext uri="{FF2B5EF4-FFF2-40B4-BE49-F238E27FC236}">
                    <a16:creationId xmlns:a16="http://schemas.microsoft.com/office/drawing/2014/main" id="{90BAB7EA-999F-4469-ADF3-D9CA5C0BDF57}"/>
                  </a:ext>
                </a:extLst>
              </p:cNvPr>
              <p:cNvGrpSpPr/>
              <p:nvPr userDrawn="1"/>
            </p:nvGrpSpPr>
            <p:grpSpPr>
              <a:xfrm>
                <a:off x="12922118" y="2014408"/>
                <a:ext cx="825500" cy="209550"/>
                <a:chOff x="13504624" y="2482850"/>
                <a:chExt cx="825500" cy="209550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0B0DCD80-FCC7-4B33-83EF-8F3FBF487C2B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36" name="Rechte verbindingslijn 135">
                  <a:extLst>
                    <a:ext uri="{FF2B5EF4-FFF2-40B4-BE49-F238E27FC236}">
                      <a16:creationId xmlns:a16="http://schemas.microsoft.com/office/drawing/2014/main" id="{20941F5E-2BAB-4E7F-BF01-1C731FBA1411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37" name="Gelijkbenige driehoek 136">
                  <a:extLst>
                    <a:ext uri="{FF2B5EF4-FFF2-40B4-BE49-F238E27FC236}">
                      <a16:creationId xmlns:a16="http://schemas.microsoft.com/office/drawing/2014/main" id="{7112A720-4B68-418F-8842-92E41EE2D5F1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8E46A394-DE02-4FEB-8399-194773B2E0F9}"/>
                  </a:ext>
                </a:extLst>
              </p:cNvPr>
              <p:cNvGrpSpPr/>
              <p:nvPr userDrawn="1"/>
            </p:nvGrpSpPr>
            <p:grpSpPr>
              <a:xfrm>
                <a:off x="12922118" y="1108029"/>
                <a:ext cx="294789" cy="318834"/>
                <a:chOff x="14466489" y="1001522"/>
                <a:chExt cx="290627" cy="314333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8855FE81-6BB4-484A-A296-68022A9C7051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Ovaal 129">
                  <a:extLst>
                    <a:ext uri="{FF2B5EF4-FFF2-40B4-BE49-F238E27FC236}">
                      <a16:creationId xmlns:a16="http://schemas.microsoft.com/office/drawing/2014/main" id="{31D6C8F6-0666-4CA3-A61F-595D798BC70B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1" name="Vrije vorm: vorm 130">
                  <a:extLst>
                    <a:ext uri="{FF2B5EF4-FFF2-40B4-BE49-F238E27FC236}">
                      <a16:creationId xmlns:a16="http://schemas.microsoft.com/office/drawing/2014/main" id="{45E06BE2-16B0-4DB2-B665-5590E99EDADF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Rechthoek: afgeronde hoeken 131">
                  <a:extLst>
                    <a:ext uri="{FF2B5EF4-FFF2-40B4-BE49-F238E27FC236}">
                      <a16:creationId xmlns:a16="http://schemas.microsoft.com/office/drawing/2014/main" id="{3ED0A698-3F52-428F-973E-953BD85124C0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33" name="Rechte verbindingslijn 132">
                  <a:extLst>
                    <a:ext uri="{FF2B5EF4-FFF2-40B4-BE49-F238E27FC236}">
                      <a16:creationId xmlns:a16="http://schemas.microsoft.com/office/drawing/2014/main" id="{063A4D3F-FB59-48E6-A290-18607C62D79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4" name="Rechte verbindingslijn 133">
                  <a:extLst>
                    <a:ext uri="{FF2B5EF4-FFF2-40B4-BE49-F238E27FC236}">
                      <a16:creationId xmlns:a16="http://schemas.microsoft.com/office/drawing/2014/main" id="{2E950998-35D4-45E0-86BB-FFCC6C119844}"/>
                    </a:ext>
                  </a:extLst>
                </p:cNvPr>
                <p:cNvCxnSpPr>
                  <a:cxnSpLocks/>
                  <a:stCxn id="132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C31495D3-47FD-42F0-9755-8EEF123A0CEA}"/>
                  </a:ext>
                </a:extLst>
              </p:cNvPr>
              <p:cNvSpPr/>
              <p:nvPr userDrawn="1"/>
            </p:nvSpPr>
            <p:spPr>
              <a:xfrm>
                <a:off x="12556437" y="237685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5570A60B-E016-4B9F-8A09-FA9493E9A76A}"/>
                  </a:ext>
                </a:extLst>
              </p:cNvPr>
              <p:cNvSpPr/>
              <p:nvPr userDrawn="1"/>
            </p:nvSpPr>
            <p:spPr>
              <a:xfrm>
                <a:off x="12922118" y="2376853"/>
                <a:ext cx="2829083" cy="73080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2" name="Groep 111">
                <a:extLst>
                  <a:ext uri="{FF2B5EF4-FFF2-40B4-BE49-F238E27FC236}">
                    <a16:creationId xmlns:a16="http://schemas.microsoft.com/office/drawing/2014/main" id="{61DE390C-3C81-4064-8049-60B882662EDD}"/>
                  </a:ext>
                </a:extLst>
              </p:cNvPr>
              <p:cNvGrpSpPr/>
              <p:nvPr userDrawn="1"/>
            </p:nvGrpSpPr>
            <p:grpSpPr>
              <a:xfrm>
                <a:off x="12776234" y="3250677"/>
                <a:ext cx="684511" cy="612918"/>
                <a:chOff x="12579993" y="3403241"/>
                <a:chExt cx="828259" cy="741632"/>
              </a:xfrm>
            </p:grpSpPr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BE70AFDF-D882-4DD7-8E66-EBB562DB704C}"/>
                    </a:ext>
                  </a:extLst>
                </p:cNvPr>
                <p:cNvGrpSpPr/>
                <p:nvPr userDrawn="1"/>
              </p:nvGrpSpPr>
              <p:grpSpPr>
                <a:xfrm>
                  <a:off x="12771568" y="3403241"/>
                  <a:ext cx="467138" cy="448489"/>
                  <a:chOff x="12782195" y="3403241"/>
                  <a:chExt cx="467138" cy="448489"/>
                </a:xfrm>
              </p:grpSpPr>
              <p:grpSp>
                <p:nvGrpSpPr>
                  <p:cNvPr id="116" name="Groep 115">
                    <a:extLst>
                      <a:ext uri="{FF2B5EF4-FFF2-40B4-BE49-F238E27FC236}">
                        <a16:creationId xmlns:a16="http://schemas.microsoft.com/office/drawing/2014/main" id="{95058D05-BFAF-48C8-9228-73DC728F79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95" y="3403241"/>
                    <a:ext cx="412967" cy="393907"/>
                    <a:chOff x="13554906" y="3320109"/>
                    <a:chExt cx="443906" cy="423419"/>
                  </a:xfrm>
                </p:grpSpPr>
                <p:grpSp>
                  <p:nvGrpSpPr>
                    <p:cNvPr id="123" name="Groep 122">
                      <a:extLst>
                        <a:ext uri="{FF2B5EF4-FFF2-40B4-BE49-F238E27FC236}">
                          <a16:creationId xmlns:a16="http://schemas.microsoft.com/office/drawing/2014/main" id="{BE76F647-0688-4DD7-8D0C-1D6C7B2E77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06" cy="423419"/>
                      <a:chOff x="12909684" y="1276143"/>
                      <a:chExt cx="443906" cy="423419"/>
                    </a:xfrm>
                  </p:grpSpPr>
                  <p:sp>
                    <p:nvSpPr>
                      <p:cNvPr id="126" name="Rechthoek 125">
                        <a:extLst>
                          <a:ext uri="{FF2B5EF4-FFF2-40B4-BE49-F238E27FC236}">
                            <a16:creationId xmlns:a16="http://schemas.microsoft.com/office/drawing/2014/main" id="{D8272FF3-EA38-4DB5-87D8-B27C7ED98A0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18700" y="1285262"/>
                        <a:ext cx="434890" cy="414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7" name="Rechthoek 126">
                        <a:extLst>
                          <a:ext uri="{FF2B5EF4-FFF2-40B4-BE49-F238E27FC236}">
                            <a16:creationId xmlns:a16="http://schemas.microsoft.com/office/drawing/2014/main" id="{BF83043E-0511-45AA-BF02-8223A82508A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8" name="Ovaal 127">
                        <a:extLst>
                          <a:ext uri="{FF2B5EF4-FFF2-40B4-BE49-F238E27FC236}">
                            <a16:creationId xmlns:a16="http://schemas.microsoft.com/office/drawing/2014/main" id="{A7F121FE-1C0B-4950-A112-C3373D1B314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24" name="Afbeelding 123">
                      <a:extLst>
                        <a:ext uri="{FF2B5EF4-FFF2-40B4-BE49-F238E27FC236}">
                          <a16:creationId xmlns:a16="http://schemas.microsoft.com/office/drawing/2014/main" id="{B70A26F7-049A-413F-9634-64F74B3DBE07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5" name="Afbeelding 124">
                      <a:extLst>
                        <a:ext uri="{FF2B5EF4-FFF2-40B4-BE49-F238E27FC236}">
                          <a16:creationId xmlns:a16="http://schemas.microsoft.com/office/drawing/2014/main" id="{D9982C68-4F93-464A-9835-E9DD696F976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8" y="3454369"/>
                      <a:ext cx="173367" cy="11142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051C0589-DEE6-41B7-92C4-3628F2087F5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880EC1E1-7D8A-497E-9482-292E518BB5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2" name="Rechthoek 121">
                      <a:extLst>
                        <a:ext uri="{FF2B5EF4-FFF2-40B4-BE49-F238E27FC236}">
                          <a16:creationId xmlns:a16="http://schemas.microsoft.com/office/drawing/2014/main" id="{4F45D79D-20DB-4F61-A409-6B52C2F7706C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8" name="Groep 117">
                    <a:extLst>
                      <a:ext uri="{FF2B5EF4-FFF2-40B4-BE49-F238E27FC236}">
                        <a16:creationId xmlns:a16="http://schemas.microsoft.com/office/drawing/2014/main" id="{FCF93D2B-8DEA-4C52-A7CF-57A32D5ECD56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19" name="Rechthoek 118">
                      <a:extLst>
                        <a:ext uri="{FF2B5EF4-FFF2-40B4-BE49-F238E27FC236}">
                          <a16:creationId xmlns:a16="http://schemas.microsoft.com/office/drawing/2014/main" id="{01237B17-2724-411C-8636-D939D63A6DD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9308FB6A-375E-4244-B2C3-B13EAB6421D5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49F9A676-3D0D-4BEA-A023-55FA8760BF3F}"/>
                    </a:ext>
                  </a:extLst>
                </p:cNvPr>
                <p:cNvSpPr/>
                <p:nvPr userDrawn="1"/>
              </p:nvSpPr>
              <p:spPr>
                <a:xfrm>
                  <a:off x="12579993" y="3889890"/>
                  <a:ext cx="828259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07F49A0C-F74B-410D-B67C-585D33F2E4B5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59" name="Tijdelijke aanduiding voor dianummer 5">
            <a:extLst>
              <a:ext uri="{FF2B5EF4-FFF2-40B4-BE49-F238E27FC236}">
                <a16:creationId xmlns:a16="http://schemas.microsoft.com/office/drawing/2014/main" id="{367A14EB-1036-40B6-A8F4-C600FC5F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60" name="Tijdelijke aanduiding voor tekst 7">
            <a:extLst>
              <a:ext uri="{FF2B5EF4-FFF2-40B4-BE49-F238E27FC236}">
                <a16:creationId xmlns:a16="http://schemas.microsoft.com/office/drawing/2014/main" id="{9229BD09-5F4C-46EF-BFA8-74B9EBAA8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51" name="INSTRUCTIE">
            <a:extLst>
              <a:ext uri="{FF2B5EF4-FFF2-40B4-BE49-F238E27FC236}">
                <a16:creationId xmlns:a16="http://schemas.microsoft.com/office/drawing/2014/main" id="{77250E19-D013-4543-89DB-1C1C22DBE18C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D95EFECB-3798-4BAD-A944-CCAC038EF37C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69A6FECA-2EAB-46B8-B7E6-E1D13521269A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3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jdelijke aanduiding voor tekst 12">
            <a:extLst>
              <a:ext uri="{FF2B5EF4-FFF2-40B4-BE49-F238E27FC236}">
                <a16:creationId xmlns:a16="http://schemas.microsoft.com/office/drawing/2014/main" id="{4E41655D-0472-41C6-9C90-44819C8FAA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5780" y="0"/>
            <a:ext cx="12207780" cy="6858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600" y="717"/>
            <a:ext cx="12193200" cy="68572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504D-0517-45DE-8820-B3358D4AA310}" type="datetime1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Foto Groot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3184158"/>
            <a:ext cx="10775070" cy="490400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grpSp>
        <p:nvGrpSpPr>
          <p:cNvPr id="52" name="Instructie">
            <a:extLst>
              <a:ext uri="{FF2B5EF4-FFF2-40B4-BE49-F238E27FC236}">
                <a16:creationId xmlns:a16="http://schemas.microsoft.com/office/drawing/2014/main" id="{CBA5EDE7-5B35-4FC0-A9EB-3CC56DFDEB5B}"/>
              </a:ext>
            </a:extLst>
          </p:cNvPr>
          <p:cNvGrpSpPr/>
          <p:nvPr userDrawn="1"/>
        </p:nvGrpSpPr>
        <p:grpSpPr>
          <a:xfrm>
            <a:off x="12441539" y="-99300"/>
            <a:ext cx="3391307" cy="7056601"/>
            <a:chOff x="12441539" y="-99300"/>
            <a:chExt cx="3391307" cy="7056601"/>
          </a:xfrm>
        </p:grpSpPr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369E007A-32B8-4749-90AC-4C73118D9DB0}"/>
                </a:ext>
              </a:extLst>
            </p:cNvPr>
            <p:cNvSpPr/>
            <p:nvPr userDrawn="1"/>
          </p:nvSpPr>
          <p:spPr>
            <a:xfrm>
              <a:off x="12441539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0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2FDF0DA-13B6-4D32-BE95-E6B47B3C9238}"/>
                </a:ext>
              </a:extLst>
            </p:cNvPr>
            <p:cNvSpPr/>
            <p:nvPr userDrawn="1"/>
          </p:nvSpPr>
          <p:spPr>
            <a:xfrm>
              <a:off x="15501708" y="5972924"/>
              <a:ext cx="230835" cy="230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800" b="0" cap="all" baseline="0" dirty="0" err="1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Graphic 163" descr="Informatie">
              <a:extLst>
                <a:ext uri="{FF2B5EF4-FFF2-40B4-BE49-F238E27FC236}">
                  <a16:creationId xmlns:a16="http://schemas.microsoft.com/office/drawing/2014/main" id="{4B1E0A0E-0FCC-4E88-9023-A0BC63FB10FA}"/>
                </a:ext>
              </a:extLst>
            </p:cNvPr>
            <p:cNvSpPr/>
            <p:nvPr userDrawn="1"/>
          </p:nvSpPr>
          <p:spPr>
            <a:xfrm>
              <a:off x="15483348" y="5954564"/>
              <a:ext cx="267555" cy="267555"/>
            </a:xfrm>
            <a:custGeom>
              <a:avLst/>
              <a:gdLst>
                <a:gd name="connsiteX0" fmla="*/ 145860 w 291719"/>
                <a:gd name="connsiteY0" fmla="*/ 0 h 291719"/>
                <a:gd name="connsiteX1" fmla="*/ 0 w 291719"/>
                <a:gd name="connsiteY1" fmla="*/ 145860 h 291719"/>
                <a:gd name="connsiteX2" fmla="*/ 145860 w 291719"/>
                <a:gd name="connsiteY2" fmla="*/ 291720 h 291719"/>
                <a:gd name="connsiteX3" fmla="*/ 291720 w 291719"/>
                <a:gd name="connsiteY3" fmla="*/ 145860 h 291719"/>
                <a:gd name="connsiteX4" fmla="*/ 145860 w 291719"/>
                <a:gd name="connsiteY4" fmla="*/ 0 h 291719"/>
                <a:gd name="connsiteX5" fmla="*/ 138183 w 291719"/>
                <a:gd name="connsiteY5" fmla="*/ 38384 h 291719"/>
                <a:gd name="connsiteX6" fmla="*/ 157375 w 291719"/>
                <a:gd name="connsiteY6" fmla="*/ 57576 h 291719"/>
                <a:gd name="connsiteX7" fmla="*/ 138183 w 291719"/>
                <a:gd name="connsiteY7" fmla="*/ 76768 h 291719"/>
                <a:gd name="connsiteX8" fmla="*/ 118991 w 291719"/>
                <a:gd name="connsiteY8" fmla="*/ 57576 h 291719"/>
                <a:gd name="connsiteX9" fmla="*/ 138183 w 291719"/>
                <a:gd name="connsiteY9" fmla="*/ 38384 h 291719"/>
                <a:gd name="connsiteX10" fmla="*/ 184244 w 291719"/>
                <a:gd name="connsiteY10" fmla="*/ 253336 h 291719"/>
                <a:gd name="connsiteX11" fmla="*/ 107476 w 291719"/>
                <a:gd name="connsiteY11" fmla="*/ 253336 h 291719"/>
                <a:gd name="connsiteX12" fmla="*/ 107476 w 291719"/>
                <a:gd name="connsiteY12" fmla="*/ 230305 h 291719"/>
                <a:gd name="connsiteX13" fmla="*/ 134345 w 291719"/>
                <a:gd name="connsiteY13" fmla="*/ 230305 h 291719"/>
                <a:gd name="connsiteX14" fmla="*/ 134345 w 291719"/>
                <a:gd name="connsiteY14" fmla="*/ 115153 h 291719"/>
                <a:gd name="connsiteX15" fmla="*/ 111314 w 291719"/>
                <a:gd name="connsiteY15" fmla="*/ 115153 h 291719"/>
                <a:gd name="connsiteX16" fmla="*/ 111314 w 291719"/>
                <a:gd name="connsiteY16" fmla="*/ 92122 h 291719"/>
                <a:gd name="connsiteX17" fmla="*/ 157375 w 291719"/>
                <a:gd name="connsiteY17" fmla="*/ 92122 h 291719"/>
                <a:gd name="connsiteX18" fmla="*/ 157375 w 291719"/>
                <a:gd name="connsiteY18" fmla="*/ 115153 h 291719"/>
                <a:gd name="connsiteX19" fmla="*/ 157375 w 291719"/>
                <a:gd name="connsiteY19" fmla="*/ 230305 h 291719"/>
                <a:gd name="connsiteX20" fmla="*/ 184244 w 291719"/>
                <a:gd name="connsiteY20" fmla="*/ 230305 h 291719"/>
                <a:gd name="connsiteX21" fmla="*/ 184244 w 291719"/>
                <a:gd name="connsiteY21" fmla="*/ 253336 h 29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1719" h="291719">
                  <a:moveTo>
                    <a:pt x="145860" y="0"/>
                  </a:moveTo>
                  <a:cubicBezTo>
                    <a:pt x="65253" y="0"/>
                    <a:pt x="0" y="65253"/>
                    <a:pt x="0" y="145860"/>
                  </a:cubicBezTo>
                  <a:cubicBezTo>
                    <a:pt x="0" y="226467"/>
                    <a:pt x="65253" y="291720"/>
                    <a:pt x="145860" y="291720"/>
                  </a:cubicBezTo>
                  <a:cubicBezTo>
                    <a:pt x="226467" y="291720"/>
                    <a:pt x="291720" y="226467"/>
                    <a:pt x="291720" y="145860"/>
                  </a:cubicBezTo>
                  <a:cubicBezTo>
                    <a:pt x="291720" y="65253"/>
                    <a:pt x="226467" y="0"/>
                    <a:pt x="145860" y="0"/>
                  </a:cubicBezTo>
                  <a:close/>
                  <a:moveTo>
                    <a:pt x="138183" y="38384"/>
                  </a:moveTo>
                  <a:cubicBezTo>
                    <a:pt x="148931" y="38384"/>
                    <a:pt x="157375" y="46829"/>
                    <a:pt x="157375" y="57576"/>
                  </a:cubicBezTo>
                  <a:cubicBezTo>
                    <a:pt x="157375" y="68324"/>
                    <a:pt x="148931" y="76768"/>
                    <a:pt x="138183" y="76768"/>
                  </a:cubicBezTo>
                  <a:cubicBezTo>
                    <a:pt x="127435" y="76768"/>
                    <a:pt x="118991" y="68324"/>
                    <a:pt x="118991" y="57576"/>
                  </a:cubicBezTo>
                  <a:cubicBezTo>
                    <a:pt x="118991" y="46829"/>
                    <a:pt x="127435" y="38384"/>
                    <a:pt x="138183" y="38384"/>
                  </a:cubicBezTo>
                  <a:close/>
                  <a:moveTo>
                    <a:pt x="184244" y="253336"/>
                  </a:moveTo>
                  <a:lnTo>
                    <a:pt x="107476" y="253336"/>
                  </a:lnTo>
                  <a:lnTo>
                    <a:pt x="107476" y="230305"/>
                  </a:lnTo>
                  <a:lnTo>
                    <a:pt x="134345" y="230305"/>
                  </a:lnTo>
                  <a:lnTo>
                    <a:pt x="134345" y="115153"/>
                  </a:lnTo>
                  <a:lnTo>
                    <a:pt x="111314" y="115153"/>
                  </a:lnTo>
                  <a:lnTo>
                    <a:pt x="111314" y="92122"/>
                  </a:lnTo>
                  <a:lnTo>
                    <a:pt x="157375" y="92122"/>
                  </a:lnTo>
                  <a:lnTo>
                    <a:pt x="157375" y="115153"/>
                  </a:lnTo>
                  <a:lnTo>
                    <a:pt x="157375" y="230305"/>
                  </a:lnTo>
                  <a:lnTo>
                    <a:pt x="184244" y="230305"/>
                  </a:lnTo>
                  <a:lnTo>
                    <a:pt x="184244" y="253336"/>
                  </a:lnTo>
                  <a:close/>
                </a:path>
              </a:pathLst>
            </a:custGeom>
            <a:solidFill>
              <a:schemeClr val="tx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 b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44CFB3E8-CB4B-4E35-815A-AAB859A555B3}"/>
                </a:ext>
              </a:extLst>
            </p:cNvPr>
            <p:cNvSpPr/>
            <p:nvPr userDrawn="1"/>
          </p:nvSpPr>
          <p:spPr>
            <a:xfrm>
              <a:off x="12556139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  <p:grpSp>
          <p:nvGrpSpPr>
            <p:cNvPr id="84" name="INSTRUCTIE">
              <a:extLst>
                <a:ext uri="{FF2B5EF4-FFF2-40B4-BE49-F238E27FC236}">
                  <a16:creationId xmlns:a16="http://schemas.microsoft.com/office/drawing/2014/main" id="{C13B53C6-1408-4BA3-A36E-275FF7096DBC}"/>
                </a:ext>
              </a:extLst>
            </p:cNvPr>
            <p:cNvGrpSpPr/>
            <p:nvPr userDrawn="1"/>
          </p:nvGrpSpPr>
          <p:grpSpPr>
            <a:xfrm>
              <a:off x="12556437" y="0"/>
              <a:ext cx="3194765" cy="3863595"/>
              <a:chOff x="12556437" y="0"/>
              <a:chExt cx="3194765" cy="3863595"/>
            </a:xfrm>
          </p:grpSpPr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15C27FEF-D72C-408E-8CF1-65A9B71D8276}"/>
                  </a:ext>
                </a:extLst>
              </p:cNvPr>
              <p:cNvSpPr/>
              <p:nvPr userDrawn="1"/>
            </p:nvSpPr>
            <p:spPr>
              <a:xfrm>
                <a:off x="12556438" y="0"/>
                <a:ext cx="3194764" cy="252000"/>
              </a:xfrm>
              <a:prstGeom prst="rect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invoegen/veranderen</a:t>
                </a:r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9059364C-B967-48ED-9840-66509E5DE924}"/>
                  </a:ext>
                </a:extLst>
              </p:cNvPr>
              <p:cNvSpPr/>
              <p:nvPr userDrawn="1"/>
            </p:nvSpPr>
            <p:spPr>
              <a:xfrm>
                <a:off x="12556437" y="39420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9E85DAD2-7CFA-4051-82C0-39B969289C11}"/>
                  </a:ext>
                </a:extLst>
              </p:cNvPr>
              <p:cNvSpPr/>
              <p:nvPr userDrawn="1"/>
            </p:nvSpPr>
            <p:spPr>
              <a:xfrm>
                <a:off x="12922118" y="393161"/>
                <a:ext cx="2829084" cy="57856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‘Delete’-knop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voegen. </a:t>
                </a:r>
                <a:r>
                  <a:rPr kumimoji="0" lang="nl-NL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  <a:endPara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C657C74C-C15A-4E92-BA8B-F29AE213AE2E}"/>
                  </a:ext>
                </a:extLst>
              </p:cNvPr>
              <p:cNvSpPr/>
              <p:nvPr userDrawn="1"/>
            </p:nvSpPr>
            <p:spPr>
              <a:xfrm>
                <a:off x="12556437" y="157360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7E8CBD9E-0731-4135-BFDA-A9F5A4C7EA95}"/>
                  </a:ext>
                </a:extLst>
              </p:cNvPr>
              <p:cNvSpPr/>
              <p:nvPr userDrawn="1"/>
            </p:nvSpPr>
            <p:spPr>
              <a:xfrm>
                <a:off x="12922118" y="1573600"/>
                <a:ext cx="2829084" cy="28873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8" name="Groep 107">
                <a:extLst>
                  <a:ext uri="{FF2B5EF4-FFF2-40B4-BE49-F238E27FC236}">
                    <a16:creationId xmlns:a16="http://schemas.microsoft.com/office/drawing/2014/main" id="{90BAB7EA-999F-4469-ADF3-D9CA5C0BDF57}"/>
                  </a:ext>
                </a:extLst>
              </p:cNvPr>
              <p:cNvGrpSpPr/>
              <p:nvPr userDrawn="1"/>
            </p:nvGrpSpPr>
            <p:grpSpPr>
              <a:xfrm>
                <a:off x="12922118" y="2014408"/>
                <a:ext cx="825500" cy="209550"/>
                <a:chOff x="13504624" y="2482850"/>
                <a:chExt cx="825500" cy="209550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0B0DCD80-FCC7-4B33-83EF-8F3FBF487C2B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36" name="Rechte verbindingslijn 135">
                  <a:extLst>
                    <a:ext uri="{FF2B5EF4-FFF2-40B4-BE49-F238E27FC236}">
                      <a16:creationId xmlns:a16="http://schemas.microsoft.com/office/drawing/2014/main" id="{20941F5E-2BAB-4E7F-BF01-1C731FBA1411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37" name="Gelijkbenige driehoek 136">
                  <a:extLst>
                    <a:ext uri="{FF2B5EF4-FFF2-40B4-BE49-F238E27FC236}">
                      <a16:creationId xmlns:a16="http://schemas.microsoft.com/office/drawing/2014/main" id="{7112A720-4B68-418F-8842-92E41EE2D5F1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8E46A394-DE02-4FEB-8399-194773B2E0F9}"/>
                  </a:ext>
                </a:extLst>
              </p:cNvPr>
              <p:cNvGrpSpPr/>
              <p:nvPr userDrawn="1"/>
            </p:nvGrpSpPr>
            <p:grpSpPr>
              <a:xfrm>
                <a:off x="12922118" y="1108029"/>
                <a:ext cx="294789" cy="318834"/>
                <a:chOff x="14466489" y="1001522"/>
                <a:chExt cx="290627" cy="314333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8855FE81-6BB4-484A-A296-68022A9C7051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Ovaal 129">
                  <a:extLst>
                    <a:ext uri="{FF2B5EF4-FFF2-40B4-BE49-F238E27FC236}">
                      <a16:creationId xmlns:a16="http://schemas.microsoft.com/office/drawing/2014/main" id="{31D6C8F6-0666-4CA3-A61F-595D798BC70B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1" name="Vrije vorm: vorm 130">
                  <a:extLst>
                    <a:ext uri="{FF2B5EF4-FFF2-40B4-BE49-F238E27FC236}">
                      <a16:creationId xmlns:a16="http://schemas.microsoft.com/office/drawing/2014/main" id="{45E06BE2-16B0-4DB2-B665-5590E99EDADF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Rechthoek: afgeronde hoeken 131">
                  <a:extLst>
                    <a:ext uri="{FF2B5EF4-FFF2-40B4-BE49-F238E27FC236}">
                      <a16:creationId xmlns:a16="http://schemas.microsoft.com/office/drawing/2014/main" id="{3ED0A698-3F52-428F-973E-953BD85124C0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33" name="Rechte verbindingslijn 132">
                  <a:extLst>
                    <a:ext uri="{FF2B5EF4-FFF2-40B4-BE49-F238E27FC236}">
                      <a16:creationId xmlns:a16="http://schemas.microsoft.com/office/drawing/2014/main" id="{063A4D3F-FB59-48E6-A290-18607C62D79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4" name="Rechte verbindingslijn 133">
                  <a:extLst>
                    <a:ext uri="{FF2B5EF4-FFF2-40B4-BE49-F238E27FC236}">
                      <a16:creationId xmlns:a16="http://schemas.microsoft.com/office/drawing/2014/main" id="{2E950998-35D4-45E0-86BB-FFCC6C119844}"/>
                    </a:ext>
                  </a:extLst>
                </p:cNvPr>
                <p:cNvCxnSpPr>
                  <a:cxnSpLocks/>
                  <a:stCxn id="132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C31495D3-47FD-42F0-9755-8EEF123A0CEA}"/>
                  </a:ext>
                </a:extLst>
              </p:cNvPr>
              <p:cNvSpPr/>
              <p:nvPr userDrawn="1"/>
            </p:nvSpPr>
            <p:spPr>
              <a:xfrm>
                <a:off x="12556437" y="237685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5570A60B-E016-4B9F-8A09-FA9493E9A76A}"/>
                  </a:ext>
                </a:extLst>
              </p:cNvPr>
              <p:cNvSpPr/>
              <p:nvPr userDrawn="1"/>
            </p:nvSpPr>
            <p:spPr>
              <a:xfrm>
                <a:off x="12922118" y="2376853"/>
                <a:ext cx="2829083" cy="73080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2" name="Groep 111">
                <a:extLst>
                  <a:ext uri="{FF2B5EF4-FFF2-40B4-BE49-F238E27FC236}">
                    <a16:creationId xmlns:a16="http://schemas.microsoft.com/office/drawing/2014/main" id="{61DE390C-3C81-4064-8049-60B882662EDD}"/>
                  </a:ext>
                </a:extLst>
              </p:cNvPr>
              <p:cNvGrpSpPr/>
              <p:nvPr userDrawn="1"/>
            </p:nvGrpSpPr>
            <p:grpSpPr>
              <a:xfrm>
                <a:off x="12776234" y="3250677"/>
                <a:ext cx="684511" cy="612918"/>
                <a:chOff x="12579993" y="3403241"/>
                <a:chExt cx="828259" cy="741632"/>
              </a:xfrm>
            </p:grpSpPr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BE70AFDF-D882-4DD7-8E66-EBB562DB704C}"/>
                    </a:ext>
                  </a:extLst>
                </p:cNvPr>
                <p:cNvGrpSpPr/>
                <p:nvPr userDrawn="1"/>
              </p:nvGrpSpPr>
              <p:grpSpPr>
                <a:xfrm>
                  <a:off x="12771568" y="3403241"/>
                  <a:ext cx="467138" cy="448489"/>
                  <a:chOff x="12782195" y="3403241"/>
                  <a:chExt cx="467138" cy="448489"/>
                </a:xfrm>
              </p:grpSpPr>
              <p:grpSp>
                <p:nvGrpSpPr>
                  <p:cNvPr id="116" name="Groep 115">
                    <a:extLst>
                      <a:ext uri="{FF2B5EF4-FFF2-40B4-BE49-F238E27FC236}">
                        <a16:creationId xmlns:a16="http://schemas.microsoft.com/office/drawing/2014/main" id="{95058D05-BFAF-48C8-9228-73DC728F79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95" y="3403241"/>
                    <a:ext cx="412967" cy="393907"/>
                    <a:chOff x="13554906" y="3320109"/>
                    <a:chExt cx="443906" cy="423419"/>
                  </a:xfrm>
                </p:grpSpPr>
                <p:grpSp>
                  <p:nvGrpSpPr>
                    <p:cNvPr id="123" name="Groep 122">
                      <a:extLst>
                        <a:ext uri="{FF2B5EF4-FFF2-40B4-BE49-F238E27FC236}">
                          <a16:creationId xmlns:a16="http://schemas.microsoft.com/office/drawing/2014/main" id="{BE76F647-0688-4DD7-8D0C-1D6C7B2E77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06" cy="423419"/>
                      <a:chOff x="12909684" y="1276143"/>
                      <a:chExt cx="443906" cy="423419"/>
                    </a:xfrm>
                  </p:grpSpPr>
                  <p:sp>
                    <p:nvSpPr>
                      <p:cNvPr id="126" name="Rechthoek 125">
                        <a:extLst>
                          <a:ext uri="{FF2B5EF4-FFF2-40B4-BE49-F238E27FC236}">
                            <a16:creationId xmlns:a16="http://schemas.microsoft.com/office/drawing/2014/main" id="{D8272FF3-EA38-4DB5-87D8-B27C7ED98A0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18700" y="1285262"/>
                        <a:ext cx="434890" cy="414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7" name="Rechthoek 126">
                        <a:extLst>
                          <a:ext uri="{FF2B5EF4-FFF2-40B4-BE49-F238E27FC236}">
                            <a16:creationId xmlns:a16="http://schemas.microsoft.com/office/drawing/2014/main" id="{BF83043E-0511-45AA-BF02-8223A82508A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8" name="Ovaal 127">
                        <a:extLst>
                          <a:ext uri="{FF2B5EF4-FFF2-40B4-BE49-F238E27FC236}">
                            <a16:creationId xmlns:a16="http://schemas.microsoft.com/office/drawing/2014/main" id="{A7F121FE-1C0B-4950-A112-C3373D1B314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24" name="Afbeelding 123">
                      <a:extLst>
                        <a:ext uri="{FF2B5EF4-FFF2-40B4-BE49-F238E27FC236}">
                          <a16:creationId xmlns:a16="http://schemas.microsoft.com/office/drawing/2014/main" id="{B70A26F7-049A-413F-9634-64F74B3DBE07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5" name="Afbeelding 124">
                      <a:extLst>
                        <a:ext uri="{FF2B5EF4-FFF2-40B4-BE49-F238E27FC236}">
                          <a16:creationId xmlns:a16="http://schemas.microsoft.com/office/drawing/2014/main" id="{D9982C68-4F93-464A-9835-E9DD696F976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8" y="3454369"/>
                      <a:ext cx="173367" cy="11142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051C0589-DEE6-41B7-92C4-3628F2087F5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880EC1E1-7D8A-497E-9482-292E518BB5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2" name="Rechthoek 121">
                      <a:extLst>
                        <a:ext uri="{FF2B5EF4-FFF2-40B4-BE49-F238E27FC236}">
                          <a16:creationId xmlns:a16="http://schemas.microsoft.com/office/drawing/2014/main" id="{4F45D79D-20DB-4F61-A409-6B52C2F7706C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8" name="Groep 117">
                    <a:extLst>
                      <a:ext uri="{FF2B5EF4-FFF2-40B4-BE49-F238E27FC236}">
                        <a16:creationId xmlns:a16="http://schemas.microsoft.com/office/drawing/2014/main" id="{FCF93D2B-8DEA-4C52-A7CF-57A32D5ECD56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19" name="Rechthoek 118">
                      <a:extLst>
                        <a:ext uri="{FF2B5EF4-FFF2-40B4-BE49-F238E27FC236}">
                          <a16:creationId xmlns:a16="http://schemas.microsoft.com/office/drawing/2014/main" id="{01237B17-2724-411C-8636-D939D63A6DD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9308FB6A-375E-4244-B2C3-B13EAB6421D5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49F9A676-3D0D-4BEA-A023-55FA8760BF3F}"/>
                    </a:ext>
                  </a:extLst>
                </p:cNvPr>
                <p:cNvSpPr/>
                <p:nvPr userDrawn="1"/>
              </p:nvSpPr>
              <p:spPr>
                <a:xfrm>
                  <a:off x="12579993" y="3889890"/>
                  <a:ext cx="828259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07F49A0C-F74B-410D-B67C-585D33F2E4B5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59" name="Tijdelijke aanduiding voor dianummer 5">
            <a:extLst>
              <a:ext uri="{FF2B5EF4-FFF2-40B4-BE49-F238E27FC236}">
                <a16:creationId xmlns:a16="http://schemas.microsoft.com/office/drawing/2014/main" id="{367A14EB-1036-40B6-A8F4-C600FC5F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60" name="Tijdelijke aanduiding voor tekst 7">
            <a:extLst>
              <a:ext uri="{FF2B5EF4-FFF2-40B4-BE49-F238E27FC236}">
                <a16:creationId xmlns:a16="http://schemas.microsoft.com/office/drawing/2014/main" id="{9229BD09-5F4C-46EF-BFA8-74B9EBAA8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51" name="INSTRUCTIE">
            <a:extLst>
              <a:ext uri="{FF2B5EF4-FFF2-40B4-BE49-F238E27FC236}">
                <a16:creationId xmlns:a16="http://schemas.microsoft.com/office/drawing/2014/main" id="{AE4A4278-A755-48C6-94EB-03D605D753AE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1215AEA7-F4BF-4467-A888-A5262921AAF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8A504A29-8E02-45E0-89D0-2A0410CC8127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79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jl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jdelijke aanduiding voor tekst 12">
            <a:extLst>
              <a:ext uri="{FF2B5EF4-FFF2-40B4-BE49-F238E27FC236}">
                <a16:creationId xmlns:a16="http://schemas.microsoft.com/office/drawing/2014/main" id="{09E97F75-6455-4981-82DB-BDA2366553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5780" y="0"/>
            <a:ext cx="12207780" cy="569753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600" y="717"/>
            <a:ext cx="12193200" cy="5696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288B-C880-457B-9D23-3F2EEF9B34D8}" type="datetime1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Pijl + Foto</a:t>
            </a:r>
          </a:p>
        </p:txBody>
      </p:sp>
      <p:grpSp>
        <p:nvGrpSpPr>
          <p:cNvPr id="52" name="Instructie">
            <a:extLst>
              <a:ext uri="{FF2B5EF4-FFF2-40B4-BE49-F238E27FC236}">
                <a16:creationId xmlns:a16="http://schemas.microsoft.com/office/drawing/2014/main" id="{CBA5EDE7-5B35-4FC0-A9EB-3CC56DFDEB5B}"/>
              </a:ext>
            </a:extLst>
          </p:cNvPr>
          <p:cNvGrpSpPr/>
          <p:nvPr userDrawn="1"/>
        </p:nvGrpSpPr>
        <p:grpSpPr>
          <a:xfrm>
            <a:off x="12441539" y="-99300"/>
            <a:ext cx="3391307" cy="7056601"/>
            <a:chOff x="12441539" y="-99300"/>
            <a:chExt cx="3391307" cy="7056601"/>
          </a:xfrm>
        </p:grpSpPr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369E007A-32B8-4749-90AC-4C73118D9DB0}"/>
                </a:ext>
              </a:extLst>
            </p:cNvPr>
            <p:cNvSpPr/>
            <p:nvPr userDrawn="1"/>
          </p:nvSpPr>
          <p:spPr>
            <a:xfrm>
              <a:off x="12441539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0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2FDF0DA-13B6-4D32-BE95-E6B47B3C9238}"/>
                </a:ext>
              </a:extLst>
            </p:cNvPr>
            <p:cNvSpPr/>
            <p:nvPr userDrawn="1"/>
          </p:nvSpPr>
          <p:spPr>
            <a:xfrm>
              <a:off x="15501708" y="5972924"/>
              <a:ext cx="230835" cy="230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800" b="0" cap="all" baseline="0" dirty="0" err="1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Graphic 163" descr="Informatie">
              <a:extLst>
                <a:ext uri="{FF2B5EF4-FFF2-40B4-BE49-F238E27FC236}">
                  <a16:creationId xmlns:a16="http://schemas.microsoft.com/office/drawing/2014/main" id="{4B1E0A0E-0FCC-4E88-9023-A0BC63FB10FA}"/>
                </a:ext>
              </a:extLst>
            </p:cNvPr>
            <p:cNvSpPr/>
            <p:nvPr userDrawn="1"/>
          </p:nvSpPr>
          <p:spPr>
            <a:xfrm>
              <a:off x="15483348" y="5954564"/>
              <a:ext cx="267555" cy="267555"/>
            </a:xfrm>
            <a:custGeom>
              <a:avLst/>
              <a:gdLst>
                <a:gd name="connsiteX0" fmla="*/ 145860 w 291719"/>
                <a:gd name="connsiteY0" fmla="*/ 0 h 291719"/>
                <a:gd name="connsiteX1" fmla="*/ 0 w 291719"/>
                <a:gd name="connsiteY1" fmla="*/ 145860 h 291719"/>
                <a:gd name="connsiteX2" fmla="*/ 145860 w 291719"/>
                <a:gd name="connsiteY2" fmla="*/ 291720 h 291719"/>
                <a:gd name="connsiteX3" fmla="*/ 291720 w 291719"/>
                <a:gd name="connsiteY3" fmla="*/ 145860 h 291719"/>
                <a:gd name="connsiteX4" fmla="*/ 145860 w 291719"/>
                <a:gd name="connsiteY4" fmla="*/ 0 h 291719"/>
                <a:gd name="connsiteX5" fmla="*/ 138183 w 291719"/>
                <a:gd name="connsiteY5" fmla="*/ 38384 h 291719"/>
                <a:gd name="connsiteX6" fmla="*/ 157375 w 291719"/>
                <a:gd name="connsiteY6" fmla="*/ 57576 h 291719"/>
                <a:gd name="connsiteX7" fmla="*/ 138183 w 291719"/>
                <a:gd name="connsiteY7" fmla="*/ 76768 h 291719"/>
                <a:gd name="connsiteX8" fmla="*/ 118991 w 291719"/>
                <a:gd name="connsiteY8" fmla="*/ 57576 h 291719"/>
                <a:gd name="connsiteX9" fmla="*/ 138183 w 291719"/>
                <a:gd name="connsiteY9" fmla="*/ 38384 h 291719"/>
                <a:gd name="connsiteX10" fmla="*/ 184244 w 291719"/>
                <a:gd name="connsiteY10" fmla="*/ 253336 h 291719"/>
                <a:gd name="connsiteX11" fmla="*/ 107476 w 291719"/>
                <a:gd name="connsiteY11" fmla="*/ 253336 h 291719"/>
                <a:gd name="connsiteX12" fmla="*/ 107476 w 291719"/>
                <a:gd name="connsiteY12" fmla="*/ 230305 h 291719"/>
                <a:gd name="connsiteX13" fmla="*/ 134345 w 291719"/>
                <a:gd name="connsiteY13" fmla="*/ 230305 h 291719"/>
                <a:gd name="connsiteX14" fmla="*/ 134345 w 291719"/>
                <a:gd name="connsiteY14" fmla="*/ 115153 h 291719"/>
                <a:gd name="connsiteX15" fmla="*/ 111314 w 291719"/>
                <a:gd name="connsiteY15" fmla="*/ 115153 h 291719"/>
                <a:gd name="connsiteX16" fmla="*/ 111314 w 291719"/>
                <a:gd name="connsiteY16" fmla="*/ 92122 h 291719"/>
                <a:gd name="connsiteX17" fmla="*/ 157375 w 291719"/>
                <a:gd name="connsiteY17" fmla="*/ 92122 h 291719"/>
                <a:gd name="connsiteX18" fmla="*/ 157375 w 291719"/>
                <a:gd name="connsiteY18" fmla="*/ 115153 h 291719"/>
                <a:gd name="connsiteX19" fmla="*/ 157375 w 291719"/>
                <a:gd name="connsiteY19" fmla="*/ 230305 h 291719"/>
                <a:gd name="connsiteX20" fmla="*/ 184244 w 291719"/>
                <a:gd name="connsiteY20" fmla="*/ 230305 h 291719"/>
                <a:gd name="connsiteX21" fmla="*/ 184244 w 291719"/>
                <a:gd name="connsiteY21" fmla="*/ 253336 h 29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1719" h="291719">
                  <a:moveTo>
                    <a:pt x="145860" y="0"/>
                  </a:moveTo>
                  <a:cubicBezTo>
                    <a:pt x="65253" y="0"/>
                    <a:pt x="0" y="65253"/>
                    <a:pt x="0" y="145860"/>
                  </a:cubicBezTo>
                  <a:cubicBezTo>
                    <a:pt x="0" y="226467"/>
                    <a:pt x="65253" y="291720"/>
                    <a:pt x="145860" y="291720"/>
                  </a:cubicBezTo>
                  <a:cubicBezTo>
                    <a:pt x="226467" y="291720"/>
                    <a:pt x="291720" y="226467"/>
                    <a:pt x="291720" y="145860"/>
                  </a:cubicBezTo>
                  <a:cubicBezTo>
                    <a:pt x="291720" y="65253"/>
                    <a:pt x="226467" y="0"/>
                    <a:pt x="145860" y="0"/>
                  </a:cubicBezTo>
                  <a:close/>
                  <a:moveTo>
                    <a:pt x="138183" y="38384"/>
                  </a:moveTo>
                  <a:cubicBezTo>
                    <a:pt x="148931" y="38384"/>
                    <a:pt x="157375" y="46829"/>
                    <a:pt x="157375" y="57576"/>
                  </a:cubicBezTo>
                  <a:cubicBezTo>
                    <a:pt x="157375" y="68324"/>
                    <a:pt x="148931" y="76768"/>
                    <a:pt x="138183" y="76768"/>
                  </a:cubicBezTo>
                  <a:cubicBezTo>
                    <a:pt x="127435" y="76768"/>
                    <a:pt x="118991" y="68324"/>
                    <a:pt x="118991" y="57576"/>
                  </a:cubicBezTo>
                  <a:cubicBezTo>
                    <a:pt x="118991" y="46829"/>
                    <a:pt x="127435" y="38384"/>
                    <a:pt x="138183" y="38384"/>
                  </a:cubicBezTo>
                  <a:close/>
                  <a:moveTo>
                    <a:pt x="184244" y="253336"/>
                  </a:moveTo>
                  <a:lnTo>
                    <a:pt x="107476" y="253336"/>
                  </a:lnTo>
                  <a:lnTo>
                    <a:pt x="107476" y="230305"/>
                  </a:lnTo>
                  <a:lnTo>
                    <a:pt x="134345" y="230305"/>
                  </a:lnTo>
                  <a:lnTo>
                    <a:pt x="134345" y="115153"/>
                  </a:lnTo>
                  <a:lnTo>
                    <a:pt x="111314" y="115153"/>
                  </a:lnTo>
                  <a:lnTo>
                    <a:pt x="111314" y="92122"/>
                  </a:lnTo>
                  <a:lnTo>
                    <a:pt x="157375" y="92122"/>
                  </a:lnTo>
                  <a:lnTo>
                    <a:pt x="157375" y="115153"/>
                  </a:lnTo>
                  <a:lnTo>
                    <a:pt x="157375" y="230305"/>
                  </a:lnTo>
                  <a:lnTo>
                    <a:pt x="184244" y="230305"/>
                  </a:lnTo>
                  <a:lnTo>
                    <a:pt x="184244" y="253336"/>
                  </a:lnTo>
                  <a:close/>
                </a:path>
              </a:pathLst>
            </a:custGeom>
            <a:solidFill>
              <a:schemeClr val="tx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 b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44CFB3E8-CB4B-4E35-815A-AAB859A555B3}"/>
                </a:ext>
              </a:extLst>
            </p:cNvPr>
            <p:cNvSpPr/>
            <p:nvPr userDrawn="1"/>
          </p:nvSpPr>
          <p:spPr>
            <a:xfrm>
              <a:off x="12556139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  <p:grpSp>
          <p:nvGrpSpPr>
            <p:cNvPr id="84" name="INSTRUCTIE">
              <a:extLst>
                <a:ext uri="{FF2B5EF4-FFF2-40B4-BE49-F238E27FC236}">
                  <a16:creationId xmlns:a16="http://schemas.microsoft.com/office/drawing/2014/main" id="{C13B53C6-1408-4BA3-A36E-275FF7096DBC}"/>
                </a:ext>
              </a:extLst>
            </p:cNvPr>
            <p:cNvGrpSpPr/>
            <p:nvPr userDrawn="1"/>
          </p:nvGrpSpPr>
          <p:grpSpPr>
            <a:xfrm>
              <a:off x="12556437" y="0"/>
              <a:ext cx="3194765" cy="3863595"/>
              <a:chOff x="12556437" y="0"/>
              <a:chExt cx="3194765" cy="3863595"/>
            </a:xfrm>
          </p:grpSpPr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15C27FEF-D72C-408E-8CF1-65A9B71D8276}"/>
                  </a:ext>
                </a:extLst>
              </p:cNvPr>
              <p:cNvSpPr/>
              <p:nvPr userDrawn="1"/>
            </p:nvSpPr>
            <p:spPr>
              <a:xfrm>
                <a:off x="12556438" y="0"/>
                <a:ext cx="3194764" cy="252000"/>
              </a:xfrm>
              <a:prstGeom prst="rect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invoegen/veranderen</a:t>
                </a:r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9059364C-B967-48ED-9840-66509E5DE924}"/>
                  </a:ext>
                </a:extLst>
              </p:cNvPr>
              <p:cNvSpPr/>
              <p:nvPr userDrawn="1"/>
            </p:nvSpPr>
            <p:spPr>
              <a:xfrm>
                <a:off x="12556437" y="39420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9E85DAD2-7CFA-4051-82C0-39B969289C11}"/>
                  </a:ext>
                </a:extLst>
              </p:cNvPr>
              <p:cNvSpPr/>
              <p:nvPr userDrawn="1"/>
            </p:nvSpPr>
            <p:spPr>
              <a:xfrm>
                <a:off x="12922118" y="393161"/>
                <a:ext cx="2829084" cy="57856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‘Delete’-knop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voegen. </a:t>
                </a:r>
                <a:r>
                  <a:rPr kumimoji="0" lang="nl-NL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  <a:endPara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C657C74C-C15A-4E92-BA8B-F29AE213AE2E}"/>
                  </a:ext>
                </a:extLst>
              </p:cNvPr>
              <p:cNvSpPr/>
              <p:nvPr userDrawn="1"/>
            </p:nvSpPr>
            <p:spPr>
              <a:xfrm>
                <a:off x="12556437" y="157360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7E8CBD9E-0731-4135-BFDA-A9F5A4C7EA95}"/>
                  </a:ext>
                </a:extLst>
              </p:cNvPr>
              <p:cNvSpPr/>
              <p:nvPr userDrawn="1"/>
            </p:nvSpPr>
            <p:spPr>
              <a:xfrm>
                <a:off x="12922118" y="1573600"/>
                <a:ext cx="2829084" cy="28873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8" name="Groep 107">
                <a:extLst>
                  <a:ext uri="{FF2B5EF4-FFF2-40B4-BE49-F238E27FC236}">
                    <a16:creationId xmlns:a16="http://schemas.microsoft.com/office/drawing/2014/main" id="{90BAB7EA-999F-4469-ADF3-D9CA5C0BDF57}"/>
                  </a:ext>
                </a:extLst>
              </p:cNvPr>
              <p:cNvGrpSpPr/>
              <p:nvPr userDrawn="1"/>
            </p:nvGrpSpPr>
            <p:grpSpPr>
              <a:xfrm>
                <a:off x="12922118" y="2014408"/>
                <a:ext cx="825500" cy="209550"/>
                <a:chOff x="13504624" y="2482850"/>
                <a:chExt cx="825500" cy="209550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0B0DCD80-FCC7-4B33-83EF-8F3FBF487C2B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36" name="Rechte verbindingslijn 135">
                  <a:extLst>
                    <a:ext uri="{FF2B5EF4-FFF2-40B4-BE49-F238E27FC236}">
                      <a16:creationId xmlns:a16="http://schemas.microsoft.com/office/drawing/2014/main" id="{20941F5E-2BAB-4E7F-BF01-1C731FBA1411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37" name="Gelijkbenige driehoek 136">
                  <a:extLst>
                    <a:ext uri="{FF2B5EF4-FFF2-40B4-BE49-F238E27FC236}">
                      <a16:creationId xmlns:a16="http://schemas.microsoft.com/office/drawing/2014/main" id="{7112A720-4B68-418F-8842-92E41EE2D5F1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8E46A394-DE02-4FEB-8399-194773B2E0F9}"/>
                  </a:ext>
                </a:extLst>
              </p:cNvPr>
              <p:cNvGrpSpPr/>
              <p:nvPr userDrawn="1"/>
            </p:nvGrpSpPr>
            <p:grpSpPr>
              <a:xfrm>
                <a:off x="12922118" y="1108029"/>
                <a:ext cx="294789" cy="318834"/>
                <a:chOff x="14466489" y="1001522"/>
                <a:chExt cx="290627" cy="314333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8855FE81-6BB4-484A-A296-68022A9C7051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Ovaal 129">
                  <a:extLst>
                    <a:ext uri="{FF2B5EF4-FFF2-40B4-BE49-F238E27FC236}">
                      <a16:creationId xmlns:a16="http://schemas.microsoft.com/office/drawing/2014/main" id="{31D6C8F6-0666-4CA3-A61F-595D798BC70B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1" name="Vrije vorm: vorm 130">
                  <a:extLst>
                    <a:ext uri="{FF2B5EF4-FFF2-40B4-BE49-F238E27FC236}">
                      <a16:creationId xmlns:a16="http://schemas.microsoft.com/office/drawing/2014/main" id="{45E06BE2-16B0-4DB2-B665-5590E99EDADF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Rechthoek: afgeronde hoeken 131">
                  <a:extLst>
                    <a:ext uri="{FF2B5EF4-FFF2-40B4-BE49-F238E27FC236}">
                      <a16:creationId xmlns:a16="http://schemas.microsoft.com/office/drawing/2014/main" id="{3ED0A698-3F52-428F-973E-953BD85124C0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33" name="Rechte verbindingslijn 132">
                  <a:extLst>
                    <a:ext uri="{FF2B5EF4-FFF2-40B4-BE49-F238E27FC236}">
                      <a16:creationId xmlns:a16="http://schemas.microsoft.com/office/drawing/2014/main" id="{063A4D3F-FB59-48E6-A290-18607C62D79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4" name="Rechte verbindingslijn 133">
                  <a:extLst>
                    <a:ext uri="{FF2B5EF4-FFF2-40B4-BE49-F238E27FC236}">
                      <a16:creationId xmlns:a16="http://schemas.microsoft.com/office/drawing/2014/main" id="{2E950998-35D4-45E0-86BB-FFCC6C119844}"/>
                    </a:ext>
                  </a:extLst>
                </p:cNvPr>
                <p:cNvCxnSpPr>
                  <a:cxnSpLocks/>
                  <a:stCxn id="132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C31495D3-47FD-42F0-9755-8EEF123A0CEA}"/>
                  </a:ext>
                </a:extLst>
              </p:cNvPr>
              <p:cNvSpPr/>
              <p:nvPr userDrawn="1"/>
            </p:nvSpPr>
            <p:spPr>
              <a:xfrm>
                <a:off x="12556437" y="237685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5570A60B-E016-4B9F-8A09-FA9493E9A76A}"/>
                  </a:ext>
                </a:extLst>
              </p:cNvPr>
              <p:cNvSpPr/>
              <p:nvPr userDrawn="1"/>
            </p:nvSpPr>
            <p:spPr>
              <a:xfrm>
                <a:off x="12922118" y="2376853"/>
                <a:ext cx="2829083" cy="73080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2" name="Groep 111">
                <a:extLst>
                  <a:ext uri="{FF2B5EF4-FFF2-40B4-BE49-F238E27FC236}">
                    <a16:creationId xmlns:a16="http://schemas.microsoft.com/office/drawing/2014/main" id="{61DE390C-3C81-4064-8049-60B882662EDD}"/>
                  </a:ext>
                </a:extLst>
              </p:cNvPr>
              <p:cNvGrpSpPr/>
              <p:nvPr userDrawn="1"/>
            </p:nvGrpSpPr>
            <p:grpSpPr>
              <a:xfrm>
                <a:off x="12776234" y="3250677"/>
                <a:ext cx="684511" cy="612918"/>
                <a:chOff x="12579993" y="3403241"/>
                <a:chExt cx="828259" cy="741632"/>
              </a:xfrm>
            </p:grpSpPr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BE70AFDF-D882-4DD7-8E66-EBB562DB704C}"/>
                    </a:ext>
                  </a:extLst>
                </p:cNvPr>
                <p:cNvGrpSpPr/>
                <p:nvPr userDrawn="1"/>
              </p:nvGrpSpPr>
              <p:grpSpPr>
                <a:xfrm>
                  <a:off x="12771568" y="3403241"/>
                  <a:ext cx="467138" cy="448489"/>
                  <a:chOff x="12782195" y="3403241"/>
                  <a:chExt cx="467138" cy="448489"/>
                </a:xfrm>
              </p:grpSpPr>
              <p:grpSp>
                <p:nvGrpSpPr>
                  <p:cNvPr id="116" name="Groep 115">
                    <a:extLst>
                      <a:ext uri="{FF2B5EF4-FFF2-40B4-BE49-F238E27FC236}">
                        <a16:creationId xmlns:a16="http://schemas.microsoft.com/office/drawing/2014/main" id="{95058D05-BFAF-48C8-9228-73DC728F79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95" y="3403241"/>
                    <a:ext cx="412967" cy="393907"/>
                    <a:chOff x="13554906" y="3320109"/>
                    <a:chExt cx="443906" cy="423419"/>
                  </a:xfrm>
                </p:grpSpPr>
                <p:grpSp>
                  <p:nvGrpSpPr>
                    <p:cNvPr id="123" name="Groep 122">
                      <a:extLst>
                        <a:ext uri="{FF2B5EF4-FFF2-40B4-BE49-F238E27FC236}">
                          <a16:creationId xmlns:a16="http://schemas.microsoft.com/office/drawing/2014/main" id="{BE76F647-0688-4DD7-8D0C-1D6C7B2E77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06" cy="423419"/>
                      <a:chOff x="12909684" y="1276143"/>
                      <a:chExt cx="443906" cy="423419"/>
                    </a:xfrm>
                  </p:grpSpPr>
                  <p:sp>
                    <p:nvSpPr>
                      <p:cNvPr id="126" name="Rechthoek 125">
                        <a:extLst>
                          <a:ext uri="{FF2B5EF4-FFF2-40B4-BE49-F238E27FC236}">
                            <a16:creationId xmlns:a16="http://schemas.microsoft.com/office/drawing/2014/main" id="{D8272FF3-EA38-4DB5-87D8-B27C7ED98A0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18700" y="1285262"/>
                        <a:ext cx="434890" cy="414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7" name="Rechthoek 126">
                        <a:extLst>
                          <a:ext uri="{FF2B5EF4-FFF2-40B4-BE49-F238E27FC236}">
                            <a16:creationId xmlns:a16="http://schemas.microsoft.com/office/drawing/2014/main" id="{BF83043E-0511-45AA-BF02-8223A82508A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8" name="Ovaal 127">
                        <a:extLst>
                          <a:ext uri="{FF2B5EF4-FFF2-40B4-BE49-F238E27FC236}">
                            <a16:creationId xmlns:a16="http://schemas.microsoft.com/office/drawing/2014/main" id="{A7F121FE-1C0B-4950-A112-C3373D1B314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24" name="Afbeelding 123">
                      <a:extLst>
                        <a:ext uri="{FF2B5EF4-FFF2-40B4-BE49-F238E27FC236}">
                          <a16:creationId xmlns:a16="http://schemas.microsoft.com/office/drawing/2014/main" id="{B70A26F7-049A-413F-9634-64F74B3DBE07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5" name="Afbeelding 124">
                      <a:extLst>
                        <a:ext uri="{FF2B5EF4-FFF2-40B4-BE49-F238E27FC236}">
                          <a16:creationId xmlns:a16="http://schemas.microsoft.com/office/drawing/2014/main" id="{D9982C68-4F93-464A-9835-E9DD696F976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8" y="3454369"/>
                      <a:ext cx="173367" cy="11142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051C0589-DEE6-41B7-92C4-3628F2087F5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880EC1E1-7D8A-497E-9482-292E518BB5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2" name="Rechthoek 121">
                      <a:extLst>
                        <a:ext uri="{FF2B5EF4-FFF2-40B4-BE49-F238E27FC236}">
                          <a16:creationId xmlns:a16="http://schemas.microsoft.com/office/drawing/2014/main" id="{4F45D79D-20DB-4F61-A409-6B52C2F7706C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8" name="Groep 117">
                    <a:extLst>
                      <a:ext uri="{FF2B5EF4-FFF2-40B4-BE49-F238E27FC236}">
                        <a16:creationId xmlns:a16="http://schemas.microsoft.com/office/drawing/2014/main" id="{FCF93D2B-8DEA-4C52-A7CF-57A32D5ECD56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19" name="Rechthoek 118">
                      <a:extLst>
                        <a:ext uri="{FF2B5EF4-FFF2-40B4-BE49-F238E27FC236}">
                          <a16:creationId xmlns:a16="http://schemas.microsoft.com/office/drawing/2014/main" id="{01237B17-2724-411C-8636-D939D63A6DD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9308FB6A-375E-4244-B2C3-B13EAB6421D5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49F9A676-3D0D-4BEA-A023-55FA8760BF3F}"/>
                    </a:ext>
                  </a:extLst>
                </p:cNvPr>
                <p:cNvSpPr/>
                <p:nvPr userDrawn="1"/>
              </p:nvSpPr>
              <p:spPr>
                <a:xfrm>
                  <a:off x="12579993" y="3889890"/>
                  <a:ext cx="828259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07F49A0C-F74B-410D-B67C-585D33F2E4B5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59" name="Tijdelijke aanduiding voor dianummer 5">
            <a:extLst>
              <a:ext uri="{FF2B5EF4-FFF2-40B4-BE49-F238E27FC236}">
                <a16:creationId xmlns:a16="http://schemas.microsoft.com/office/drawing/2014/main" id="{367A14EB-1036-40B6-A8F4-C600FC5F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60" name="Tijdelijke aanduiding voor tekst 7">
            <a:extLst>
              <a:ext uri="{FF2B5EF4-FFF2-40B4-BE49-F238E27FC236}">
                <a16:creationId xmlns:a16="http://schemas.microsoft.com/office/drawing/2014/main" id="{9229BD09-5F4C-46EF-BFA8-74B9EBAA8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8" name="Tijdelijke aanduiding voor tekst 57">
            <a:extLst>
              <a:ext uri="{FF2B5EF4-FFF2-40B4-BE49-F238E27FC236}">
                <a16:creationId xmlns:a16="http://schemas.microsoft.com/office/drawing/2014/main" id="{226C27E6-1425-408F-BA48-BBDBD9B390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3711570"/>
            <a:ext cx="6085250" cy="2427293"/>
          </a:xfrm>
          <a:custGeom>
            <a:avLst/>
            <a:gdLst>
              <a:gd name="connsiteX0" fmla="*/ 6085250 w 6085250"/>
              <a:gd name="connsiteY0" fmla="*/ 2427293 h 2427293"/>
              <a:gd name="connsiteX1" fmla="*/ 1405674 w 6085250"/>
              <a:gd name="connsiteY1" fmla="*/ 2427293 h 2427293"/>
              <a:gd name="connsiteX2" fmla="*/ 1405674 w 6085250"/>
              <a:gd name="connsiteY2" fmla="*/ 2427291 h 2427293"/>
              <a:gd name="connsiteX3" fmla="*/ 706925 w 6085250"/>
              <a:gd name="connsiteY3" fmla="*/ 2427291 h 2427293"/>
              <a:gd name="connsiteX4" fmla="*/ 0 w 6085250"/>
              <a:gd name="connsiteY4" fmla="*/ 1213646 h 2427293"/>
              <a:gd name="connsiteX5" fmla="*/ 706925 w 6085250"/>
              <a:gd name="connsiteY5" fmla="*/ 0 h 2427293"/>
              <a:gd name="connsiteX6" fmla="*/ 1405674 w 6085250"/>
              <a:gd name="connsiteY6" fmla="*/ 0 h 2427293"/>
              <a:gd name="connsiteX7" fmla="*/ 2108734 w 6085250"/>
              <a:gd name="connsiteY7" fmla="*/ 0 h 2427293"/>
              <a:gd name="connsiteX8" fmla="*/ 6085250 w 6085250"/>
              <a:gd name="connsiteY8" fmla="*/ 0 h 242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5250" h="2427293">
                <a:moveTo>
                  <a:pt x="6085250" y="2427293"/>
                </a:moveTo>
                <a:lnTo>
                  <a:pt x="1405674" y="2427293"/>
                </a:lnTo>
                <a:lnTo>
                  <a:pt x="1405674" y="2427291"/>
                </a:lnTo>
                <a:lnTo>
                  <a:pt x="706925" y="2427291"/>
                </a:lnTo>
                <a:lnTo>
                  <a:pt x="0" y="1213646"/>
                </a:lnTo>
                <a:lnTo>
                  <a:pt x="706925" y="0"/>
                </a:lnTo>
                <a:lnTo>
                  <a:pt x="1405674" y="0"/>
                </a:lnTo>
                <a:lnTo>
                  <a:pt x="2108734" y="0"/>
                </a:lnTo>
                <a:lnTo>
                  <a:pt x="608525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4174190"/>
            <a:ext cx="4559300" cy="1502055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grpSp>
        <p:nvGrpSpPr>
          <p:cNvPr id="61" name="INSTRUCTIE">
            <a:extLst>
              <a:ext uri="{FF2B5EF4-FFF2-40B4-BE49-F238E27FC236}">
                <a16:creationId xmlns:a16="http://schemas.microsoft.com/office/drawing/2014/main" id="{128E6A80-11B0-44B4-9F26-28A718768118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062BF22C-7E5E-4989-BBD9-BDAD7F42C7A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AFCAF4AE-E451-441D-BD6B-29FA4AE7CDC1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14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>
        <p:tmplLst>
          <p:tmpl>
            <p:tnLst>
              <p:par>
                <p:cTn presetID="2" presetClass="entr" presetSubtype="8" accel="20000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8" grpId="0" animBg="1">
        <p:tmplLst>
          <p:tmpl>
            <p:tnLst>
              <p:par>
                <p:cTn presetID="2" presetClass="entr" presetSubtype="8" accel="20000" decel="8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509D1DBF-53EC-4D6F-8ECF-1E96F36DB02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1"/>
            <a:ext cx="12192000" cy="6857999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 dirty="0"/>
              <a:t>Klik op het onderstaand icoon </a:t>
            </a:r>
            <a:br>
              <a:rPr lang="nl-NL" noProof="0" dirty="0"/>
            </a:br>
            <a:r>
              <a:rPr lang="nl-NL" noProof="0" dirty="0"/>
              <a:t>om een video in te voegen.</a:t>
            </a: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Meer hulp nodig? </a:t>
            </a:r>
            <a:br>
              <a:rPr lang="nl-NL" noProof="0" dirty="0"/>
            </a:br>
            <a:r>
              <a:rPr lang="nl-NL" noProof="0" dirty="0"/>
              <a:t>Aan de zijkanten van de dia's zijn instructies </a:t>
            </a:r>
            <a:br>
              <a:rPr lang="nl-NL" noProof="0" dirty="0"/>
            </a:br>
            <a:r>
              <a:rPr lang="nl-NL" noProof="0" dirty="0"/>
              <a:t>geplaatst voor verdere informatie.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D442EDA-B256-4BE3-A139-4E9D0ED82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58F7-3BAD-4CFB-AE89-3B8E21FC0B29}" type="datetime1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Video</a:t>
            </a:r>
          </a:p>
        </p:txBody>
      </p: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A1DF8F9A-528E-4FB6-A7B2-D60B5FA431E9}"/>
              </a:ext>
            </a:extLst>
          </p:cNvPr>
          <p:cNvGrpSpPr/>
          <p:nvPr userDrawn="1"/>
        </p:nvGrpSpPr>
        <p:grpSpPr>
          <a:xfrm>
            <a:off x="12441539" y="-99300"/>
            <a:ext cx="3391307" cy="7056601"/>
            <a:chOff x="12441539" y="-99300"/>
            <a:chExt cx="3391307" cy="7056601"/>
          </a:xfrm>
        </p:grpSpPr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D726D9D3-C334-4C79-81BB-8A26659DEEDB}"/>
                </a:ext>
              </a:extLst>
            </p:cNvPr>
            <p:cNvSpPr/>
            <p:nvPr userDrawn="1"/>
          </p:nvSpPr>
          <p:spPr>
            <a:xfrm>
              <a:off x="12441539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E45E2BB9-4F81-4202-B374-298A18DE14EC}"/>
                </a:ext>
              </a:extLst>
            </p:cNvPr>
            <p:cNvSpPr/>
            <p:nvPr userDrawn="1"/>
          </p:nvSpPr>
          <p:spPr>
            <a:xfrm>
              <a:off x="15501708" y="5972924"/>
              <a:ext cx="230835" cy="230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800" cap="all" baseline="0" dirty="0" err="1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Graphic 163" descr="Informatie">
              <a:extLst>
                <a:ext uri="{FF2B5EF4-FFF2-40B4-BE49-F238E27FC236}">
                  <a16:creationId xmlns:a16="http://schemas.microsoft.com/office/drawing/2014/main" id="{D41D9F4F-CDF8-42B7-BF22-B8128E4E7C82}"/>
                </a:ext>
              </a:extLst>
            </p:cNvPr>
            <p:cNvSpPr/>
            <p:nvPr userDrawn="1"/>
          </p:nvSpPr>
          <p:spPr>
            <a:xfrm>
              <a:off x="15483348" y="5954564"/>
              <a:ext cx="267555" cy="267555"/>
            </a:xfrm>
            <a:custGeom>
              <a:avLst/>
              <a:gdLst>
                <a:gd name="connsiteX0" fmla="*/ 145860 w 291719"/>
                <a:gd name="connsiteY0" fmla="*/ 0 h 291719"/>
                <a:gd name="connsiteX1" fmla="*/ 0 w 291719"/>
                <a:gd name="connsiteY1" fmla="*/ 145860 h 291719"/>
                <a:gd name="connsiteX2" fmla="*/ 145860 w 291719"/>
                <a:gd name="connsiteY2" fmla="*/ 291720 h 291719"/>
                <a:gd name="connsiteX3" fmla="*/ 291720 w 291719"/>
                <a:gd name="connsiteY3" fmla="*/ 145860 h 291719"/>
                <a:gd name="connsiteX4" fmla="*/ 145860 w 291719"/>
                <a:gd name="connsiteY4" fmla="*/ 0 h 291719"/>
                <a:gd name="connsiteX5" fmla="*/ 138183 w 291719"/>
                <a:gd name="connsiteY5" fmla="*/ 38384 h 291719"/>
                <a:gd name="connsiteX6" fmla="*/ 157375 w 291719"/>
                <a:gd name="connsiteY6" fmla="*/ 57576 h 291719"/>
                <a:gd name="connsiteX7" fmla="*/ 138183 w 291719"/>
                <a:gd name="connsiteY7" fmla="*/ 76768 h 291719"/>
                <a:gd name="connsiteX8" fmla="*/ 118991 w 291719"/>
                <a:gd name="connsiteY8" fmla="*/ 57576 h 291719"/>
                <a:gd name="connsiteX9" fmla="*/ 138183 w 291719"/>
                <a:gd name="connsiteY9" fmla="*/ 38384 h 291719"/>
                <a:gd name="connsiteX10" fmla="*/ 184244 w 291719"/>
                <a:gd name="connsiteY10" fmla="*/ 253336 h 291719"/>
                <a:gd name="connsiteX11" fmla="*/ 107476 w 291719"/>
                <a:gd name="connsiteY11" fmla="*/ 253336 h 291719"/>
                <a:gd name="connsiteX12" fmla="*/ 107476 w 291719"/>
                <a:gd name="connsiteY12" fmla="*/ 230305 h 291719"/>
                <a:gd name="connsiteX13" fmla="*/ 134345 w 291719"/>
                <a:gd name="connsiteY13" fmla="*/ 230305 h 291719"/>
                <a:gd name="connsiteX14" fmla="*/ 134345 w 291719"/>
                <a:gd name="connsiteY14" fmla="*/ 115153 h 291719"/>
                <a:gd name="connsiteX15" fmla="*/ 111314 w 291719"/>
                <a:gd name="connsiteY15" fmla="*/ 115153 h 291719"/>
                <a:gd name="connsiteX16" fmla="*/ 111314 w 291719"/>
                <a:gd name="connsiteY16" fmla="*/ 92122 h 291719"/>
                <a:gd name="connsiteX17" fmla="*/ 157375 w 291719"/>
                <a:gd name="connsiteY17" fmla="*/ 92122 h 291719"/>
                <a:gd name="connsiteX18" fmla="*/ 157375 w 291719"/>
                <a:gd name="connsiteY18" fmla="*/ 115153 h 291719"/>
                <a:gd name="connsiteX19" fmla="*/ 157375 w 291719"/>
                <a:gd name="connsiteY19" fmla="*/ 230305 h 291719"/>
                <a:gd name="connsiteX20" fmla="*/ 184244 w 291719"/>
                <a:gd name="connsiteY20" fmla="*/ 230305 h 291719"/>
                <a:gd name="connsiteX21" fmla="*/ 184244 w 291719"/>
                <a:gd name="connsiteY21" fmla="*/ 253336 h 29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1719" h="291719">
                  <a:moveTo>
                    <a:pt x="145860" y="0"/>
                  </a:moveTo>
                  <a:cubicBezTo>
                    <a:pt x="65253" y="0"/>
                    <a:pt x="0" y="65253"/>
                    <a:pt x="0" y="145860"/>
                  </a:cubicBezTo>
                  <a:cubicBezTo>
                    <a:pt x="0" y="226467"/>
                    <a:pt x="65253" y="291720"/>
                    <a:pt x="145860" y="291720"/>
                  </a:cubicBezTo>
                  <a:cubicBezTo>
                    <a:pt x="226467" y="291720"/>
                    <a:pt x="291720" y="226467"/>
                    <a:pt x="291720" y="145860"/>
                  </a:cubicBezTo>
                  <a:cubicBezTo>
                    <a:pt x="291720" y="65253"/>
                    <a:pt x="226467" y="0"/>
                    <a:pt x="145860" y="0"/>
                  </a:cubicBezTo>
                  <a:close/>
                  <a:moveTo>
                    <a:pt x="138183" y="38384"/>
                  </a:moveTo>
                  <a:cubicBezTo>
                    <a:pt x="148931" y="38384"/>
                    <a:pt x="157375" y="46829"/>
                    <a:pt x="157375" y="57576"/>
                  </a:cubicBezTo>
                  <a:cubicBezTo>
                    <a:pt x="157375" y="68324"/>
                    <a:pt x="148931" y="76768"/>
                    <a:pt x="138183" y="76768"/>
                  </a:cubicBezTo>
                  <a:cubicBezTo>
                    <a:pt x="127435" y="76768"/>
                    <a:pt x="118991" y="68324"/>
                    <a:pt x="118991" y="57576"/>
                  </a:cubicBezTo>
                  <a:cubicBezTo>
                    <a:pt x="118991" y="46829"/>
                    <a:pt x="127435" y="38384"/>
                    <a:pt x="138183" y="38384"/>
                  </a:cubicBezTo>
                  <a:close/>
                  <a:moveTo>
                    <a:pt x="184244" y="253336"/>
                  </a:moveTo>
                  <a:lnTo>
                    <a:pt x="107476" y="253336"/>
                  </a:lnTo>
                  <a:lnTo>
                    <a:pt x="107476" y="230305"/>
                  </a:lnTo>
                  <a:lnTo>
                    <a:pt x="134345" y="230305"/>
                  </a:lnTo>
                  <a:lnTo>
                    <a:pt x="134345" y="115153"/>
                  </a:lnTo>
                  <a:lnTo>
                    <a:pt x="111314" y="115153"/>
                  </a:lnTo>
                  <a:lnTo>
                    <a:pt x="111314" y="92122"/>
                  </a:lnTo>
                  <a:lnTo>
                    <a:pt x="157375" y="92122"/>
                  </a:lnTo>
                  <a:lnTo>
                    <a:pt x="157375" y="115153"/>
                  </a:lnTo>
                  <a:lnTo>
                    <a:pt x="157375" y="230305"/>
                  </a:lnTo>
                  <a:lnTo>
                    <a:pt x="184244" y="230305"/>
                  </a:lnTo>
                  <a:lnTo>
                    <a:pt x="184244" y="253336"/>
                  </a:lnTo>
                  <a:close/>
                </a:path>
              </a:pathLst>
            </a:custGeom>
            <a:solidFill>
              <a:schemeClr val="tx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6BA19D66-7554-4A72-AE54-C53FBE638E3A}"/>
                </a:ext>
              </a:extLst>
            </p:cNvPr>
            <p:cNvSpPr/>
            <p:nvPr userDrawn="1"/>
          </p:nvSpPr>
          <p:spPr>
            <a:xfrm>
              <a:off x="12556139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  <p:grpSp>
          <p:nvGrpSpPr>
            <p:cNvPr id="66" name="INSTRUCTIE">
              <a:extLst>
                <a:ext uri="{FF2B5EF4-FFF2-40B4-BE49-F238E27FC236}">
                  <a16:creationId xmlns:a16="http://schemas.microsoft.com/office/drawing/2014/main" id="{8351ED81-7CD8-4E43-809B-24EA03FF5F0D}"/>
                </a:ext>
              </a:extLst>
            </p:cNvPr>
            <p:cNvGrpSpPr/>
            <p:nvPr userDrawn="1"/>
          </p:nvGrpSpPr>
          <p:grpSpPr>
            <a:xfrm>
              <a:off x="12556436" y="0"/>
              <a:ext cx="3194766" cy="3719488"/>
              <a:chOff x="12556436" y="0"/>
              <a:chExt cx="3194766" cy="3719488"/>
            </a:xfrm>
          </p:grpSpPr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7862DD7A-F13C-4C81-B1D6-51401E691A42}"/>
                  </a:ext>
                </a:extLst>
              </p:cNvPr>
              <p:cNvSpPr/>
              <p:nvPr userDrawn="1"/>
            </p:nvSpPr>
            <p:spPr>
              <a:xfrm>
                <a:off x="12556438" y="0"/>
                <a:ext cx="3194764" cy="252000"/>
              </a:xfrm>
              <a:prstGeom prst="rect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Video invoegen/veranderen</a:t>
                </a:r>
              </a:p>
            </p:txBody>
          </p:sp>
          <p:grpSp>
            <p:nvGrpSpPr>
              <p:cNvPr id="69" name="Video icoon">
                <a:extLst>
                  <a:ext uri="{FF2B5EF4-FFF2-40B4-BE49-F238E27FC236}">
                    <a16:creationId xmlns:a16="http://schemas.microsoft.com/office/drawing/2014/main" id="{2A48B698-AF72-4590-BA4B-ACE96AC93272}"/>
                  </a:ext>
                </a:extLst>
              </p:cNvPr>
              <p:cNvGrpSpPr/>
              <p:nvPr userDrawn="1"/>
            </p:nvGrpSpPr>
            <p:grpSpPr>
              <a:xfrm>
                <a:off x="12922117" y="1112858"/>
                <a:ext cx="326087" cy="328143"/>
                <a:chOff x="8066315" y="1676399"/>
                <a:chExt cx="1371600" cy="1380253"/>
              </a:xfrm>
            </p:grpSpPr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FC166108-CC2F-498C-B04F-AE07F44AE4D1}"/>
                    </a:ext>
                  </a:extLst>
                </p:cNvPr>
                <p:cNvSpPr/>
                <p:nvPr userDrawn="1"/>
              </p:nvSpPr>
              <p:spPr>
                <a:xfrm>
                  <a:off x="8066315" y="1687286"/>
                  <a:ext cx="1360714" cy="136071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Vrije vorm 112">
                  <a:extLst>
                    <a:ext uri="{FF2B5EF4-FFF2-40B4-BE49-F238E27FC236}">
                      <a16:creationId xmlns:a16="http://schemas.microsoft.com/office/drawing/2014/main" id="{1DE8E939-4C9E-4572-86C2-21BD14558039}"/>
                    </a:ext>
                  </a:extLst>
                </p:cNvPr>
                <p:cNvSpPr/>
                <p:nvPr userDrawn="1"/>
              </p:nvSpPr>
              <p:spPr>
                <a:xfrm>
                  <a:off x="8077201" y="1676399"/>
                  <a:ext cx="1360714" cy="206829"/>
                </a:xfrm>
                <a:custGeom>
                  <a:avLst/>
                  <a:gdLst>
                    <a:gd name="connsiteX0" fmla="*/ 1186901 w 1360714"/>
                    <a:gd name="connsiteY0" fmla="*/ 41746 h 206829"/>
                    <a:gd name="connsiteX1" fmla="*/ 1186901 w 1360714"/>
                    <a:gd name="connsiteY1" fmla="*/ 175847 h 206829"/>
                    <a:gd name="connsiteX2" fmla="*/ 1315854 w 1360714"/>
                    <a:gd name="connsiteY2" fmla="*/ 175847 h 206829"/>
                    <a:gd name="connsiteX3" fmla="*/ 1315854 w 1360714"/>
                    <a:gd name="connsiteY3" fmla="*/ 41746 h 206829"/>
                    <a:gd name="connsiteX4" fmla="*/ 958249 w 1360714"/>
                    <a:gd name="connsiteY4" fmla="*/ 41746 h 206829"/>
                    <a:gd name="connsiteX5" fmla="*/ 958249 w 1360714"/>
                    <a:gd name="connsiteY5" fmla="*/ 175847 h 206829"/>
                    <a:gd name="connsiteX6" fmla="*/ 1087202 w 1360714"/>
                    <a:gd name="connsiteY6" fmla="*/ 175847 h 206829"/>
                    <a:gd name="connsiteX7" fmla="*/ 1087202 w 1360714"/>
                    <a:gd name="connsiteY7" fmla="*/ 41746 h 206829"/>
                    <a:gd name="connsiteX8" fmla="*/ 729440 w 1360714"/>
                    <a:gd name="connsiteY8" fmla="*/ 41746 h 206829"/>
                    <a:gd name="connsiteX9" fmla="*/ 729440 w 1360714"/>
                    <a:gd name="connsiteY9" fmla="*/ 175847 h 206829"/>
                    <a:gd name="connsiteX10" fmla="*/ 858393 w 1360714"/>
                    <a:gd name="connsiteY10" fmla="*/ 175847 h 206829"/>
                    <a:gd name="connsiteX11" fmla="*/ 858393 w 1360714"/>
                    <a:gd name="connsiteY11" fmla="*/ 41746 h 206829"/>
                    <a:gd name="connsiteX12" fmla="*/ 493889 w 1360714"/>
                    <a:gd name="connsiteY12" fmla="*/ 41746 h 206829"/>
                    <a:gd name="connsiteX13" fmla="*/ 493889 w 1360714"/>
                    <a:gd name="connsiteY13" fmla="*/ 175847 h 206829"/>
                    <a:gd name="connsiteX14" fmla="*/ 622842 w 1360714"/>
                    <a:gd name="connsiteY14" fmla="*/ 175847 h 206829"/>
                    <a:gd name="connsiteX15" fmla="*/ 622842 w 1360714"/>
                    <a:gd name="connsiteY15" fmla="*/ 41746 h 206829"/>
                    <a:gd name="connsiteX16" fmla="*/ 260368 w 1360714"/>
                    <a:gd name="connsiteY16" fmla="*/ 41746 h 206829"/>
                    <a:gd name="connsiteX17" fmla="*/ 260368 w 1360714"/>
                    <a:gd name="connsiteY17" fmla="*/ 175847 h 206829"/>
                    <a:gd name="connsiteX18" fmla="*/ 389321 w 1360714"/>
                    <a:gd name="connsiteY18" fmla="*/ 175847 h 206829"/>
                    <a:gd name="connsiteX19" fmla="*/ 389321 w 1360714"/>
                    <a:gd name="connsiteY19" fmla="*/ 41746 h 206829"/>
                    <a:gd name="connsiteX20" fmla="*/ 35169 w 1360714"/>
                    <a:gd name="connsiteY20" fmla="*/ 41746 h 206829"/>
                    <a:gd name="connsiteX21" fmla="*/ 35169 w 1360714"/>
                    <a:gd name="connsiteY21" fmla="*/ 175847 h 206829"/>
                    <a:gd name="connsiteX22" fmla="*/ 164122 w 1360714"/>
                    <a:gd name="connsiteY22" fmla="*/ 175847 h 206829"/>
                    <a:gd name="connsiteX23" fmla="*/ 164122 w 1360714"/>
                    <a:gd name="connsiteY23" fmla="*/ 41746 h 206829"/>
                    <a:gd name="connsiteX24" fmla="*/ 0 w 1360714"/>
                    <a:gd name="connsiteY24" fmla="*/ 0 h 206829"/>
                    <a:gd name="connsiteX25" fmla="*/ 1360714 w 1360714"/>
                    <a:gd name="connsiteY25" fmla="*/ 0 h 206829"/>
                    <a:gd name="connsiteX26" fmla="*/ 1360714 w 1360714"/>
                    <a:gd name="connsiteY26" fmla="*/ 206829 h 206829"/>
                    <a:gd name="connsiteX27" fmla="*/ 0 w 1360714"/>
                    <a:gd name="connsiteY27" fmla="*/ 206829 h 206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60714" h="206829">
                      <a:moveTo>
                        <a:pt x="1186901" y="41746"/>
                      </a:moveTo>
                      <a:lnTo>
                        <a:pt x="1186901" y="175847"/>
                      </a:lnTo>
                      <a:lnTo>
                        <a:pt x="1315854" y="175847"/>
                      </a:lnTo>
                      <a:lnTo>
                        <a:pt x="1315854" y="41746"/>
                      </a:lnTo>
                      <a:close/>
                      <a:moveTo>
                        <a:pt x="958249" y="41746"/>
                      </a:moveTo>
                      <a:lnTo>
                        <a:pt x="958249" y="175847"/>
                      </a:lnTo>
                      <a:lnTo>
                        <a:pt x="1087202" y="175847"/>
                      </a:lnTo>
                      <a:lnTo>
                        <a:pt x="1087202" y="41746"/>
                      </a:lnTo>
                      <a:close/>
                      <a:moveTo>
                        <a:pt x="729440" y="41746"/>
                      </a:moveTo>
                      <a:lnTo>
                        <a:pt x="729440" y="175847"/>
                      </a:lnTo>
                      <a:lnTo>
                        <a:pt x="858393" y="175847"/>
                      </a:lnTo>
                      <a:lnTo>
                        <a:pt x="858393" y="41746"/>
                      </a:lnTo>
                      <a:close/>
                      <a:moveTo>
                        <a:pt x="493889" y="41746"/>
                      </a:moveTo>
                      <a:lnTo>
                        <a:pt x="493889" y="175847"/>
                      </a:lnTo>
                      <a:lnTo>
                        <a:pt x="622842" y="175847"/>
                      </a:lnTo>
                      <a:lnTo>
                        <a:pt x="622842" y="41746"/>
                      </a:lnTo>
                      <a:close/>
                      <a:moveTo>
                        <a:pt x="260368" y="41746"/>
                      </a:moveTo>
                      <a:lnTo>
                        <a:pt x="260368" y="175847"/>
                      </a:lnTo>
                      <a:lnTo>
                        <a:pt x="389321" y="175847"/>
                      </a:lnTo>
                      <a:lnTo>
                        <a:pt x="389321" y="41746"/>
                      </a:lnTo>
                      <a:close/>
                      <a:moveTo>
                        <a:pt x="35169" y="41746"/>
                      </a:moveTo>
                      <a:lnTo>
                        <a:pt x="35169" y="175847"/>
                      </a:lnTo>
                      <a:lnTo>
                        <a:pt x="164122" y="175847"/>
                      </a:lnTo>
                      <a:lnTo>
                        <a:pt x="164122" y="41746"/>
                      </a:lnTo>
                      <a:close/>
                      <a:moveTo>
                        <a:pt x="0" y="0"/>
                      </a:moveTo>
                      <a:lnTo>
                        <a:pt x="1360714" y="0"/>
                      </a:lnTo>
                      <a:lnTo>
                        <a:pt x="1360714" y="206829"/>
                      </a:lnTo>
                      <a:lnTo>
                        <a:pt x="0" y="206829"/>
                      </a:lnTo>
                      <a:close/>
                    </a:path>
                  </a:pathLst>
                </a:cu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Vrije vorm 113">
                  <a:extLst>
                    <a:ext uri="{FF2B5EF4-FFF2-40B4-BE49-F238E27FC236}">
                      <a16:creationId xmlns:a16="http://schemas.microsoft.com/office/drawing/2014/main" id="{8BF31C68-8741-403E-8E16-F002504FA5C2}"/>
                    </a:ext>
                  </a:extLst>
                </p:cNvPr>
                <p:cNvSpPr/>
                <p:nvPr userDrawn="1"/>
              </p:nvSpPr>
              <p:spPr>
                <a:xfrm>
                  <a:off x="8071339" y="2849823"/>
                  <a:ext cx="1360714" cy="206829"/>
                </a:xfrm>
                <a:custGeom>
                  <a:avLst/>
                  <a:gdLst>
                    <a:gd name="connsiteX0" fmla="*/ 1186901 w 1360714"/>
                    <a:gd name="connsiteY0" fmla="*/ 41746 h 206829"/>
                    <a:gd name="connsiteX1" fmla="*/ 1186901 w 1360714"/>
                    <a:gd name="connsiteY1" fmla="*/ 175847 h 206829"/>
                    <a:gd name="connsiteX2" fmla="*/ 1315854 w 1360714"/>
                    <a:gd name="connsiteY2" fmla="*/ 175847 h 206829"/>
                    <a:gd name="connsiteX3" fmla="*/ 1315854 w 1360714"/>
                    <a:gd name="connsiteY3" fmla="*/ 41746 h 206829"/>
                    <a:gd name="connsiteX4" fmla="*/ 958249 w 1360714"/>
                    <a:gd name="connsiteY4" fmla="*/ 41746 h 206829"/>
                    <a:gd name="connsiteX5" fmla="*/ 958249 w 1360714"/>
                    <a:gd name="connsiteY5" fmla="*/ 175847 h 206829"/>
                    <a:gd name="connsiteX6" fmla="*/ 1087202 w 1360714"/>
                    <a:gd name="connsiteY6" fmla="*/ 175847 h 206829"/>
                    <a:gd name="connsiteX7" fmla="*/ 1087202 w 1360714"/>
                    <a:gd name="connsiteY7" fmla="*/ 41746 h 206829"/>
                    <a:gd name="connsiteX8" fmla="*/ 729440 w 1360714"/>
                    <a:gd name="connsiteY8" fmla="*/ 41746 h 206829"/>
                    <a:gd name="connsiteX9" fmla="*/ 729440 w 1360714"/>
                    <a:gd name="connsiteY9" fmla="*/ 175847 h 206829"/>
                    <a:gd name="connsiteX10" fmla="*/ 858393 w 1360714"/>
                    <a:gd name="connsiteY10" fmla="*/ 175847 h 206829"/>
                    <a:gd name="connsiteX11" fmla="*/ 858393 w 1360714"/>
                    <a:gd name="connsiteY11" fmla="*/ 41746 h 206829"/>
                    <a:gd name="connsiteX12" fmla="*/ 493889 w 1360714"/>
                    <a:gd name="connsiteY12" fmla="*/ 41746 h 206829"/>
                    <a:gd name="connsiteX13" fmla="*/ 493889 w 1360714"/>
                    <a:gd name="connsiteY13" fmla="*/ 175847 h 206829"/>
                    <a:gd name="connsiteX14" fmla="*/ 622842 w 1360714"/>
                    <a:gd name="connsiteY14" fmla="*/ 175847 h 206829"/>
                    <a:gd name="connsiteX15" fmla="*/ 622842 w 1360714"/>
                    <a:gd name="connsiteY15" fmla="*/ 41746 h 206829"/>
                    <a:gd name="connsiteX16" fmla="*/ 260368 w 1360714"/>
                    <a:gd name="connsiteY16" fmla="*/ 41746 h 206829"/>
                    <a:gd name="connsiteX17" fmla="*/ 260368 w 1360714"/>
                    <a:gd name="connsiteY17" fmla="*/ 175847 h 206829"/>
                    <a:gd name="connsiteX18" fmla="*/ 389321 w 1360714"/>
                    <a:gd name="connsiteY18" fmla="*/ 175847 h 206829"/>
                    <a:gd name="connsiteX19" fmla="*/ 389321 w 1360714"/>
                    <a:gd name="connsiteY19" fmla="*/ 41746 h 206829"/>
                    <a:gd name="connsiteX20" fmla="*/ 35169 w 1360714"/>
                    <a:gd name="connsiteY20" fmla="*/ 41746 h 206829"/>
                    <a:gd name="connsiteX21" fmla="*/ 35169 w 1360714"/>
                    <a:gd name="connsiteY21" fmla="*/ 175847 h 206829"/>
                    <a:gd name="connsiteX22" fmla="*/ 164122 w 1360714"/>
                    <a:gd name="connsiteY22" fmla="*/ 175847 h 206829"/>
                    <a:gd name="connsiteX23" fmla="*/ 164122 w 1360714"/>
                    <a:gd name="connsiteY23" fmla="*/ 41746 h 206829"/>
                    <a:gd name="connsiteX24" fmla="*/ 0 w 1360714"/>
                    <a:gd name="connsiteY24" fmla="*/ 0 h 206829"/>
                    <a:gd name="connsiteX25" fmla="*/ 1360714 w 1360714"/>
                    <a:gd name="connsiteY25" fmla="*/ 0 h 206829"/>
                    <a:gd name="connsiteX26" fmla="*/ 1360714 w 1360714"/>
                    <a:gd name="connsiteY26" fmla="*/ 206829 h 206829"/>
                    <a:gd name="connsiteX27" fmla="*/ 0 w 1360714"/>
                    <a:gd name="connsiteY27" fmla="*/ 206829 h 206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60714" h="206829">
                      <a:moveTo>
                        <a:pt x="1186901" y="41746"/>
                      </a:moveTo>
                      <a:lnTo>
                        <a:pt x="1186901" y="175847"/>
                      </a:lnTo>
                      <a:lnTo>
                        <a:pt x="1315854" y="175847"/>
                      </a:lnTo>
                      <a:lnTo>
                        <a:pt x="1315854" y="41746"/>
                      </a:lnTo>
                      <a:close/>
                      <a:moveTo>
                        <a:pt x="958249" y="41746"/>
                      </a:moveTo>
                      <a:lnTo>
                        <a:pt x="958249" y="175847"/>
                      </a:lnTo>
                      <a:lnTo>
                        <a:pt x="1087202" y="175847"/>
                      </a:lnTo>
                      <a:lnTo>
                        <a:pt x="1087202" y="41746"/>
                      </a:lnTo>
                      <a:close/>
                      <a:moveTo>
                        <a:pt x="729440" y="41746"/>
                      </a:moveTo>
                      <a:lnTo>
                        <a:pt x="729440" y="175847"/>
                      </a:lnTo>
                      <a:lnTo>
                        <a:pt x="858393" y="175847"/>
                      </a:lnTo>
                      <a:lnTo>
                        <a:pt x="858393" y="41746"/>
                      </a:lnTo>
                      <a:close/>
                      <a:moveTo>
                        <a:pt x="493889" y="41746"/>
                      </a:moveTo>
                      <a:lnTo>
                        <a:pt x="493889" y="175847"/>
                      </a:lnTo>
                      <a:lnTo>
                        <a:pt x="622842" y="175847"/>
                      </a:lnTo>
                      <a:lnTo>
                        <a:pt x="622842" y="41746"/>
                      </a:lnTo>
                      <a:close/>
                      <a:moveTo>
                        <a:pt x="260368" y="41746"/>
                      </a:moveTo>
                      <a:lnTo>
                        <a:pt x="260368" y="175847"/>
                      </a:lnTo>
                      <a:lnTo>
                        <a:pt x="389321" y="175847"/>
                      </a:lnTo>
                      <a:lnTo>
                        <a:pt x="389321" y="41746"/>
                      </a:lnTo>
                      <a:close/>
                      <a:moveTo>
                        <a:pt x="35169" y="41746"/>
                      </a:moveTo>
                      <a:lnTo>
                        <a:pt x="35169" y="175847"/>
                      </a:lnTo>
                      <a:lnTo>
                        <a:pt x="164122" y="175847"/>
                      </a:lnTo>
                      <a:lnTo>
                        <a:pt x="164122" y="41746"/>
                      </a:lnTo>
                      <a:close/>
                      <a:moveTo>
                        <a:pt x="0" y="0"/>
                      </a:moveTo>
                      <a:lnTo>
                        <a:pt x="1360714" y="0"/>
                      </a:lnTo>
                      <a:lnTo>
                        <a:pt x="1360714" y="206829"/>
                      </a:lnTo>
                      <a:lnTo>
                        <a:pt x="0" y="206829"/>
                      </a:lnTo>
                      <a:close/>
                    </a:path>
                  </a:pathLst>
                </a:cu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0" name="Ovaal 69">
                <a:extLst>
                  <a:ext uri="{FF2B5EF4-FFF2-40B4-BE49-F238E27FC236}">
                    <a16:creationId xmlns:a16="http://schemas.microsoft.com/office/drawing/2014/main" id="{A99F4135-7A48-4C13-A831-EDCA9FBF1EE5}"/>
                  </a:ext>
                </a:extLst>
              </p:cNvPr>
              <p:cNvSpPr/>
              <p:nvPr userDrawn="1"/>
            </p:nvSpPr>
            <p:spPr>
              <a:xfrm>
                <a:off x="12556436" y="39294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D273070F-41E7-4766-B8C0-0ED6650BB9E0}"/>
                  </a:ext>
                </a:extLst>
              </p:cNvPr>
              <p:cNvSpPr/>
              <p:nvPr userDrawn="1"/>
            </p:nvSpPr>
            <p:spPr>
              <a:xfrm>
                <a:off x="12922117" y="392943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afbeelding/video d.m.v. de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‘Delete’-knop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video in te voegen. </a:t>
                </a:r>
                <a:r>
                  <a:rPr kumimoji="0" lang="nl-NL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  <a:endPara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78DC4924-C8DF-40C0-A596-37F871B645D0}"/>
                  </a:ext>
                </a:extLst>
              </p:cNvPr>
              <p:cNvSpPr/>
              <p:nvPr userDrawn="1"/>
            </p:nvSpPr>
            <p:spPr>
              <a:xfrm>
                <a:off x="12556436" y="1576358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B922DA10-F4ED-4F40-9273-A13F8FAA3278}"/>
                  </a:ext>
                </a:extLst>
              </p:cNvPr>
              <p:cNvSpPr/>
              <p:nvPr userDrawn="1"/>
            </p:nvSpPr>
            <p:spPr>
              <a:xfrm>
                <a:off x="12922117" y="1576358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video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4" name="Groep 73">
                <a:extLst>
                  <a:ext uri="{FF2B5EF4-FFF2-40B4-BE49-F238E27FC236}">
                    <a16:creationId xmlns:a16="http://schemas.microsoft.com/office/drawing/2014/main" id="{A35FDF0A-5116-4559-B850-63EA8E103B91}"/>
                  </a:ext>
                </a:extLst>
              </p:cNvPr>
              <p:cNvGrpSpPr/>
              <p:nvPr userDrawn="1"/>
            </p:nvGrpSpPr>
            <p:grpSpPr>
              <a:xfrm>
                <a:off x="12922117" y="2007401"/>
                <a:ext cx="825500" cy="209550"/>
                <a:chOff x="13504624" y="2482850"/>
                <a:chExt cx="825500" cy="209550"/>
              </a:xfrm>
            </p:grpSpPr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3C9BCFD6-D6FC-494C-8A7D-F129A885E51C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96" name="Rechte verbindingslijn 95">
                  <a:extLst>
                    <a:ext uri="{FF2B5EF4-FFF2-40B4-BE49-F238E27FC236}">
                      <a16:creationId xmlns:a16="http://schemas.microsoft.com/office/drawing/2014/main" id="{785D1B2F-5B7D-4D79-8386-874D630D84AD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97" name="Gelijkbenige driehoek 96">
                  <a:extLst>
                    <a:ext uri="{FF2B5EF4-FFF2-40B4-BE49-F238E27FC236}">
                      <a16:creationId xmlns:a16="http://schemas.microsoft.com/office/drawing/2014/main" id="{B5DAE7D2-F8E8-44D2-B101-7D16A26A9407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B4C69EA9-DE30-47A7-9265-A5C62B41DEAB}"/>
                  </a:ext>
                </a:extLst>
              </p:cNvPr>
              <p:cNvSpPr/>
              <p:nvPr userDrawn="1"/>
            </p:nvSpPr>
            <p:spPr>
              <a:xfrm>
                <a:off x="12556436" y="237867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FCF15E03-DD2C-43B8-AA88-62447151C8B9}"/>
                  </a:ext>
                </a:extLst>
              </p:cNvPr>
              <p:cNvSpPr/>
              <p:nvPr userDrawn="1"/>
            </p:nvSpPr>
            <p:spPr>
              <a:xfrm>
                <a:off x="12922118" y="2378673"/>
                <a:ext cx="2817996" cy="5810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video te schalen of bij te snijden, ga naar de tab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video - Opmaak’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video en met de hoekjes het kader.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7" name="Groep 76">
                <a:extLst>
                  <a:ext uri="{FF2B5EF4-FFF2-40B4-BE49-F238E27FC236}">
                    <a16:creationId xmlns:a16="http://schemas.microsoft.com/office/drawing/2014/main" id="{C3A4637C-C40D-4333-BD2E-0AA41326C423}"/>
                  </a:ext>
                </a:extLst>
              </p:cNvPr>
              <p:cNvGrpSpPr/>
              <p:nvPr userDrawn="1"/>
            </p:nvGrpSpPr>
            <p:grpSpPr>
              <a:xfrm>
                <a:off x="12861349" y="3106570"/>
                <a:ext cx="514284" cy="612918"/>
                <a:chOff x="12682980" y="3403241"/>
                <a:chExt cx="622284" cy="741632"/>
              </a:xfrm>
            </p:grpSpPr>
            <p:grpSp>
              <p:nvGrpSpPr>
                <p:cNvPr id="78" name="Groep 77">
                  <a:extLst>
                    <a:ext uri="{FF2B5EF4-FFF2-40B4-BE49-F238E27FC236}">
                      <a16:creationId xmlns:a16="http://schemas.microsoft.com/office/drawing/2014/main" id="{9939B977-FFF3-4518-A561-AB94A2057DBF}"/>
                    </a:ext>
                  </a:extLst>
                </p:cNvPr>
                <p:cNvGrpSpPr/>
                <p:nvPr userDrawn="1"/>
              </p:nvGrpSpPr>
              <p:grpSpPr>
                <a:xfrm>
                  <a:off x="12771568" y="3403241"/>
                  <a:ext cx="467138" cy="448489"/>
                  <a:chOff x="12782195" y="3403241"/>
                  <a:chExt cx="467138" cy="448489"/>
                </a:xfrm>
              </p:grpSpPr>
              <p:grpSp>
                <p:nvGrpSpPr>
                  <p:cNvPr id="81" name="Groep 80">
                    <a:extLst>
                      <a:ext uri="{FF2B5EF4-FFF2-40B4-BE49-F238E27FC236}">
                        <a16:creationId xmlns:a16="http://schemas.microsoft.com/office/drawing/2014/main" id="{E0391AED-C0D1-41FF-A088-856CF72A2D2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95" y="3403241"/>
                    <a:ext cx="412967" cy="393907"/>
                    <a:chOff x="13554906" y="3320109"/>
                    <a:chExt cx="443906" cy="423419"/>
                  </a:xfrm>
                </p:grpSpPr>
                <p:grpSp>
                  <p:nvGrpSpPr>
                    <p:cNvPr id="89" name="Groep 88">
                      <a:extLst>
                        <a:ext uri="{FF2B5EF4-FFF2-40B4-BE49-F238E27FC236}">
                          <a16:creationId xmlns:a16="http://schemas.microsoft.com/office/drawing/2014/main" id="{FC76D17C-6B4F-4FCB-BAC9-05742D18454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06" cy="423419"/>
                      <a:chOff x="12909684" y="1276143"/>
                      <a:chExt cx="443906" cy="423419"/>
                    </a:xfrm>
                  </p:grpSpPr>
                  <p:sp>
                    <p:nvSpPr>
                      <p:cNvPr id="92" name="Rechthoek 91">
                        <a:extLst>
                          <a:ext uri="{FF2B5EF4-FFF2-40B4-BE49-F238E27FC236}">
                            <a16:creationId xmlns:a16="http://schemas.microsoft.com/office/drawing/2014/main" id="{F4B8E451-A595-4701-A9D6-A2933AB24BE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18700" y="1285262"/>
                        <a:ext cx="434890" cy="414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93" name="Rechthoek 92">
                        <a:extLst>
                          <a:ext uri="{FF2B5EF4-FFF2-40B4-BE49-F238E27FC236}">
                            <a16:creationId xmlns:a16="http://schemas.microsoft.com/office/drawing/2014/main" id="{8DEC88F4-6469-41EA-AC03-1D4647B98FE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94" name="Ovaal 93">
                        <a:extLst>
                          <a:ext uri="{FF2B5EF4-FFF2-40B4-BE49-F238E27FC236}">
                            <a16:creationId xmlns:a16="http://schemas.microsoft.com/office/drawing/2014/main" id="{A3F7E199-3D45-4E57-831F-3B75FC611CE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90" name="Afbeelding 89">
                      <a:extLst>
                        <a:ext uri="{FF2B5EF4-FFF2-40B4-BE49-F238E27FC236}">
                          <a16:creationId xmlns:a16="http://schemas.microsoft.com/office/drawing/2014/main" id="{2B83FFBC-D92A-4743-8AD4-1C127945B2C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" name="Afbeelding 90">
                      <a:extLst>
                        <a:ext uri="{FF2B5EF4-FFF2-40B4-BE49-F238E27FC236}">
                          <a16:creationId xmlns:a16="http://schemas.microsoft.com/office/drawing/2014/main" id="{6DF98199-C642-4F10-AD84-398839F73D85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8" y="3454369"/>
                      <a:ext cx="173367" cy="11142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2" name="Groep 81">
                    <a:extLst>
                      <a:ext uri="{FF2B5EF4-FFF2-40B4-BE49-F238E27FC236}">
                        <a16:creationId xmlns:a16="http://schemas.microsoft.com/office/drawing/2014/main" id="{3464A9A1-A2F0-4DBD-9375-A39756CC994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87" name="Rechthoek 86">
                      <a:extLst>
                        <a:ext uri="{FF2B5EF4-FFF2-40B4-BE49-F238E27FC236}">
                          <a16:creationId xmlns:a16="http://schemas.microsoft.com/office/drawing/2014/main" id="{F6FFC52B-93A5-4027-ACFE-D5FA17C5E01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8" name="Rechthoek 87">
                      <a:extLst>
                        <a:ext uri="{FF2B5EF4-FFF2-40B4-BE49-F238E27FC236}">
                          <a16:creationId xmlns:a16="http://schemas.microsoft.com/office/drawing/2014/main" id="{45CDABE9-F810-4708-BAA5-6857C9B3BB51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3" name="Groep 82">
                    <a:extLst>
                      <a:ext uri="{FF2B5EF4-FFF2-40B4-BE49-F238E27FC236}">
                        <a16:creationId xmlns:a16="http://schemas.microsoft.com/office/drawing/2014/main" id="{4444A8D2-EB08-4256-B441-D617FD587621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85" name="Rechthoek 84">
                      <a:extLst>
                        <a:ext uri="{FF2B5EF4-FFF2-40B4-BE49-F238E27FC236}">
                          <a16:creationId xmlns:a16="http://schemas.microsoft.com/office/drawing/2014/main" id="{924460E3-9021-4097-B0B1-2B8FCA1B83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6" name="Rechthoek 85">
                      <a:extLst>
                        <a:ext uri="{FF2B5EF4-FFF2-40B4-BE49-F238E27FC236}">
                          <a16:creationId xmlns:a16="http://schemas.microsoft.com/office/drawing/2014/main" id="{B7CBF788-32F7-4FCF-ACC2-70805C68253B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F5E98603-7A37-4BE7-AAAF-7C71FCD2864F}"/>
                    </a:ext>
                  </a:extLst>
                </p:cNvPr>
                <p:cNvSpPr/>
                <p:nvPr userDrawn="1"/>
              </p:nvSpPr>
              <p:spPr>
                <a:xfrm>
                  <a:off x="12682980" y="3889890"/>
                  <a:ext cx="622284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80" name="Gelijkbenige driehoek 79">
                  <a:extLst>
                    <a:ext uri="{FF2B5EF4-FFF2-40B4-BE49-F238E27FC236}">
                      <a16:creationId xmlns:a16="http://schemas.microsoft.com/office/drawing/2014/main" id="{039F26E1-7AF4-419D-8815-A7B3CE828B5A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50" name="Tijdelijke aanduiding voor dianummer 5">
            <a:extLst>
              <a:ext uri="{FF2B5EF4-FFF2-40B4-BE49-F238E27FC236}">
                <a16:creationId xmlns:a16="http://schemas.microsoft.com/office/drawing/2014/main" id="{3923BDEB-DCB1-4145-8754-96C807F45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51" name="Tijdelijke aanduiding voor tekst 7">
            <a:extLst>
              <a:ext uri="{FF2B5EF4-FFF2-40B4-BE49-F238E27FC236}">
                <a16:creationId xmlns:a16="http://schemas.microsoft.com/office/drawing/2014/main" id="{2C3E374F-B737-43B7-B2C9-D74D29C78F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47" name="INSTRUCTIE">
            <a:extLst>
              <a:ext uri="{FF2B5EF4-FFF2-40B4-BE49-F238E27FC236}">
                <a16:creationId xmlns:a16="http://schemas.microsoft.com/office/drawing/2014/main" id="{62E8DA18-DA19-4DF4-AEDF-8E46578D7AA0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68AFEF60-11D8-4926-B4F5-5AF3CBADC71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3BFA717E-78F4-474E-97A1-6F3F9E0360A2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64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ijdelijke aanduiding voor tekst 364">
            <a:extLst>
              <a:ext uri="{FF2B5EF4-FFF2-40B4-BE49-F238E27FC236}">
                <a16:creationId xmlns:a16="http://schemas.microsoft.com/office/drawing/2014/main" id="{20C0625C-CD66-4F68-B1E0-D3234E55F4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-517133" y="444391"/>
            <a:ext cx="6921657" cy="5970883"/>
          </a:xfrm>
          <a:custGeom>
            <a:avLst/>
            <a:gdLst>
              <a:gd name="connsiteX0" fmla="*/ 0 w 6921657"/>
              <a:gd name="connsiteY0" fmla="*/ 5970883 h 5970883"/>
              <a:gd name="connsiteX1" fmla="*/ 0 w 6921657"/>
              <a:gd name="connsiteY1" fmla="*/ 2421155 h 5970883"/>
              <a:gd name="connsiteX2" fmla="*/ 0 w 6921657"/>
              <a:gd name="connsiteY2" fmla="*/ 1259631 h 5970883"/>
              <a:gd name="connsiteX3" fmla="*/ 0 w 6921657"/>
              <a:gd name="connsiteY3" fmla="*/ 0 h 5970883"/>
              <a:gd name="connsiteX4" fmla="*/ 733710 w 6921657"/>
              <a:gd name="connsiteY4" fmla="*/ 0 h 5970883"/>
              <a:gd name="connsiteX5" fmla="*/ 1018806 w 6921657"/>
              <a:gd name="connsiteY5" fmla="*/ 0 h 5970883"/>
              <a:gd name="connsiteX6" fmla="*/ 5771445 w 6921657"/>
              <a:gd name="connsiteY6" fmla="*/ 0 h 5970883"/>
              <a:gd name="connsiteX7" fmla="*/ 6921657 w 6921657"/>
              <a:gd name="connsiteY7" fmla="*/ 1974680 h 5970883"/>
              <a:gd name="connsiteX8" fmla="*/ 6921657 w 6921657"/>
              <a:gd name="connsiteY8" fmla="*/ 5970883 h 597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1657" h="5970883">
                <a:moveTo>
                  <a:pt x="0" y="5970883"/>
                </a:moveTo>
                <a:lnTo>
                  <a:pt x="0" y="2421155"/>
                </a:lnTo>
                <a:lnTo>
                  <a:pt x="0" y="1259631"/>
                </a:lnTo>
                <a:lnTo>
                  <a:pt x="0" y="0"/>
                </a:lnTo>
                <a:lnTo>
                  <a:pt x="733710" y="0"/>
                </a:lnTo>
                <a:lnTo>
                  <a:pt x="1018806" y="0"/>
                </a:lnTo>
                <a:lnTo>
                  <a:pt x="5771445" y="0"/>
                </a:lnTo>
                <a:lnTo>
                  <a:pt x="6921657" y="1974680"/>
                </a:lnTo>
                <a:lnTo>
                  <a:pt x="6921657" y="59708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5006834" cy="4904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6275457" y="751732"/>
            <a:ext cx="5195818" cy="4945805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EC4C-57F9-401F-85C8-35436707653C}" type="datetime1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Grafiek</a:t>
            </a:r>
          </a:p>
        </p:txBody>
      </p:sp>
      <p:grpSp>
        <p:nvGrpSpPr>
          <p:cNvPr id="294" name="Instructie">
            <a:extLst>
              <a:ext uri="{FF2B5EF4-FFF2-40B4-BE49-F238E27FC236}">
                <a16:creationId xmlns:a16="http://schemas.microsoft.com/office/drawing/2014/main" id="{FFD1A43E-EB7C-4E98-BAB3-5FEC9C6DEADD}"/>
              </a:ext>
            </a:extLst>
          </p:cNvPr>
          <p:cNvGrpSpPr/>
          <p:nvPr userDrawn="1"/>
        </p:nvGrpSpPr>
        <p:grpSpPr>
          <a:xfrm>
            <a:off x="12441539" y="-99300"/>
            <a:ext cx="3391307" cy="7056601"/>
            <a:chOff x="12441539" y="-99300"/>
            <a:chExt cx="3391307" cy="7056601"/>
          </a:xfrm>
        </p:grpSpPr>
        <p:sp>
          <p:nvSpPr>
            <p:cNvPr id="295" name="Rechthoek 294">
              <a:extLst>
                <a:ext uri="{FF2B5EF4-FFF2-40B4-BE49-F238E27FC236}">
                  <a16:creationId xmlns:a16="http://schemas.microsoft.com/office/drawing/2014/main" id="{241579D8-9525-4691-998B-9584192D8DB9}"/>
                </a:ext>
              </a:extLst>
            </p:cNvPr>
            <p:cNvSpPr/>
            <p:nvPr userDrawn="1"/>
          </p:nvSpPr>
          <p:spPr>
            <a:xfrm>
              <a:off x="12441539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93061B1A-7161-4321-AC14-C083B5EE359D}"/>
                </a:ext>
              </a:extLst>
            </p:cNvPr>
            <p:cNvSpPr/>
            <p:nvPr userDrawn="1"/>
          </p:nvSpPr>
          <p:spPr>
            <a:xfrm>
              <a:off x="15501708" y="5972924"/>
              <a:ext cx="230835" cy="230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800" cap="all" baseline="0" dirty="0" err="1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7" name="Graphic 163" descr="Informatie">
              <a:extLst>
                <a:ext uri="{FF2B5EF4-FFF2-40B4-BE49-F238E27FC236}">
                  <a16:creationId xmlns:a16="http://schemas.microsoft.com/office/drawing/2014/main" id="{53A5010F-B2BD-48B5-999E-A8FB5AAB7692}"/>
                </a:ext>
              </a:extLst>
            </p:cNvPr>
            <p:cNvSpPr/>
            <p:nvPr userDrawn="1"/>
          </p:nvSpPr>
          <p:spPr>
            <a:xfrm>
              <a:off x="15483348" y="5954564"/>
              <a:ext cx="267555" cy="267555"/>
            </a:xfrm>
            <a:custGeom>
              <a:avLst/>
              <a:gdLst>
                <a:gd name="connsiteX0" fmla="*/ 145860 w 291719"/>
                <a:gd name="connsiteY0" fmla="*/ 0 h 291719"/>
                <a:gd name="connsiteX1" fmla="*/ 0 w 291719"/>
                <a:gd name="connsiteY1" fmla="*/ 145860 h 291719"/>
                <a:gd name="connsiteX2" fmla="*/ 145860 w 291719"/>
                <a:gd name="connsiteY2" fmla="*/ 291720 h 291719"/>
                <a:gd name="connsiteX3" fmla="*/ 291720 w 291719"/>
                <a:gd name="connsiteY3" fmla="*/ 145860 h 291719"/>
                <a:gd name="connsiteX4" fmla="*/ 145860 w 291719"/>
                <a:gd name="connsiteY4" fmla="*/ 0 h 291719"/>
                <a:gd name="connsiteX5" fmla="*/ 138183 w 291719"/>
                <a:gd name="connsiteY5" fmla="*/ 38384 h 291719"/>
                <a:gd name="connsiteX6" fmla="*/ 157375 w 291719"/>
                <a:gd name="connsiteY6" fmla="*/ 57576 h 291719"/>
                <a:gd name="connsiteX7" fmla="*/ 138183 w 291719"/>
                <a:gd name="connsiteY7" fmla="*/ 76768 h 291719"/>
                <a:gd name="connsiteX8" fmla="*/ 118991 w 291719"/>
                <a:gd name="connsiteY8" fmla="*/ 57576 h 291719"/>
                <a:gd name="connsiteX9" fmla="*/ 138183 w 291719"/>
                <a:gd name="connsiteY9" fmla="*/ 38384 h 291719"/>
                <a:gd name="connsiteX10" fmla="*/ 184244 w 291719"/>
                <a:gd name="connsiteY10" fmla="*/ 253336 h 291719"/>
                <a:gd name="connsiteX11" fmla="*/ 107476 w 291719"/>
                <a:gd name="connsiteY11" fmla="*/ 253336 h 291719"/>
                <a:gd name="connsiteX12" fmla="*/ 107476 w 291719"/>
                <a:gd name="connsiteY12" fmla="*/ 230305 h 291719"/>
                <a:gd name="connsiteX13" fmla="*/ 134345 w 291719"/>
                <a:gd name="connsiteY13" fmla="*/ 230305 h 291719"/>
                <a:gd name="connsiteX14" fmla="*/ 134345 w 291719"/>
                <a:gd name="connsiteY14" fmla="*/ 115153 h 291719"/>
                <a:gd name="connsiteX15" fmla="*/ 111314 w 291719"/>
                <a:gd name="connsiteY15" fmla="*/ 115153 h 291719"/>
                <a:gd name="connsiteX16" fmla="*/ 111314 w 291719"/>
                <a:gd name="connsiteY16" fmla="*/ 92122 h 291719"/>
                <a:gd name="connsiteX17" fmla="*/ 157375 w 291719"/>
                <a:gd name="connsiteY17" fmla="*/ 92122 h 291719"/>
                <a:gd name="connsiteX18" fmla="*/ 157375 w 291719"/>
                <a:gd name="connsiteY18" fmla="*/ 115153 h 291719"/>
                <a:gd name="connsiteX19" fmla="*/ 157375 w 291719"/>
                <a:gd name="connsiteY19" fmla="*/ 230305 h 291719"/>
                <a:gd name="connsiteX20" fmla="*/ 184244 w 291719"/>
                <a:gd name="connsiteY20" fmla="*/ 230305 h 291719"/>
                <a:gd name="connsiteX21" fmla="*/ 184244 w 291719"/>
                <a:gd name="connsiteY21" fmla="*/ 253336 h 29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1719" h="291719">
                  <a:moveTo>
                    <a:pt x="145860" y="0"/>
                  </a:moveTo>
                  <a:cubicBezTo>
                    <a:pt x="65253" y="0"/>
                    <a:pt x="0" y="65253"/>
                    <a:pt x="0" y="145860"/>
                  </a:cubicBezTo>
                  <a:cubicBezTo>
                    <a:pt x="0" y="226467"/>
                    <a:pt x="65253" y="291720"/>
                    <a:pt x="145860" y="291720"/>
                  </a:cubicBezTo>
                  <a:cubicBezTo>
                    <a:pt x="226467" y="291720"/>
                    <a:pt x="291720" y="226467"/>
                    <a:pt x="291720" y="145860"/>
                  </a:cubicBezTo>
                  <a:cubicBezTo>
                    <a:pt x="291720" y="65253"/>
                    <a:pt x="226467" y="0"/>
                    <a:pt x="145860" y="0"/>
                  </a:cubicBezTo>
                  <a:close/>
                  <a:moveTo>
                    <a:pt x="138183" y="38384"/>
                  </a:moveTo>
                  <a:cubicBezTo>
                    <a:pt x="148931" y="38384"/>
                    <a:pt x="157375" y="46829"/>
                    <a:pt x="157375" y="57576"/>
                  </a:cubicBezTo>
                  <a:cubicBezTo>
                    <a:pt x="157375" y="68324"/>
                    <a:pt x="148931" y="76768"/>
                    <a:pt x="138183" y="76768"/>
                  </a:cubicBezTo>
                  <a:cubicBezTo>
                    <a:pt x="127435" y="76768"/>
                    <a:pt x="118991" y="68324"/>
                    <a:pt x="118991" y="57576"/>
                  </a:cubicBezTo>
                  <a:cubicBezTo>
                    <a:pt x="118991" y="46829"/>
                    <a:pt x="127435" y="38384"/>
                    <a:pt x="138183" y="38384"/>
                  </a:cubicBezTo>
                  <a:close/>
                  <a:moveTo>
                    <a:pt x="184244" y="253336"/>
                  </a:moveTo>
                  <a:lnTo>
                    <a:pt x="107476" y="253336"/>
                  </a:lnTo>
                  <a:lnTo>
                    <a:pt x="107476" y="230305"/>
                  </a:lnTo>
                  <a:lnTo>
                    <a:pt x="134345" y="230305"/>
                  </a:lnTo>
                  <a:lnTo>
                    <a:pt x="134345" y="115153"/>
                  </a:lnTo>
                  <a:lnTo>
                    <a:pt x="111314" y="115153"/>
                  </a:lnTo>
                  <a:lnTo>
                    <a:pt x="111314" y="92122"/>
                  </a:lnTo>
                  <a:lnTo>
                    <a:pt x="157375" y="92122"/>
                  </a:lnTo>
                  <a:lnTo>
                    <a:pt x="157375" y="115153"/>
                  </a:lnTo>
                  <a:lnTo>
                    <a:pt x="157375" y="230305"/>
                  </a:lnTo>
                  <a:lnTo>
                    <a:pt x="184244" y="230305"/>
                  </a:lnTo>
                  <a:lnTo>
                    <a:pt x="184244" y="253336"/>
                  </a:lnTo>
                  <a:close/>
                </a:path>
              </a:pathLst>
            </a:custGeom>
            <a:solidFill>
              <a:schemeClr val="tx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68E5D710-3237-48DF-9E6F-7594CC35C935}"/>
                </a:ext>
              </a:extLst>
            </p:cNvPr>
            <p:cNvSpPr/>
            <p:nvPr userDrawn="1"/>
          </p:nvSpPr>
          <p:spPr>
            <a:xfrm>
              <a:off x="12556139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  <p:grpSp>
          <p:nvGrpSpPr>
            <p:cNvPr id="299" name="INSTRUCTIE">
              <a:extLst>
                <a:ext uri="{FF2B5EF4-FFF2-40B4-BE49-F238E27FC236}">
                  <a16:creationId xmlns:a16="http://schemas.microsoft.com/office/drawing/2014/main" id="{79FA9759-1547-4D61-B043-6BFFE276A08C}"/>
                </a:ext>
              </a:extLst>
            </p:cNvPr>
            <p:cNvGrpSpPr/>
            <p:nvPr userDrawn="1"/>
          </p:nvGrpSpPr>
          <p:grpSpPr>
            <a:xfrm>
              <a:off x="12550852" y="0"/>
              <a:ext cx="3200350" cy="3817397"/>
              <a:chOff x="12550852" y="0"/>
              <a:chExt cx="3200350" cy="3817397"/>
            </a:xfrm>
          </p:grpSpPr>
          <p:sp>
            <p:nvSpPr>
              <p:cNvPr id="300" name="Rechthoek 299">
                <a:extLst>
                  <a:ext uri="{FF2B5EF4-FFF2-40B4-BE49-F238E27FC236}">
                    <a16:creationId xmlns:a16="http://schemas.microsoft.com/office/drawing/2014/main" id="{61719C9C-A7D9-4AC4-88A3-871E1FDA17C8}"/>
                  </a:ext>
                </a:extLst>
              </p:cNvPr>
              <p:cNvSpPr/>
              <p:nvPr userDrawn="1"/>
            </p:nvSpPr>
            <p:spPr>
              <a:xfrm>
                <a:off x="12556438" y="0"/>
                <a:ext cx="3194764" cy="252000"/>
              </a:xfrm>
              <a:prstGeom prst="rect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Grafiek invoegen/veranderen</a:t>
                </a:r>
              </a:p>
            </p:txBody>
          </p:sp>
          <p:sp>
            <p:nvSpPr>
              <p:cNvPr id="301" name="Ovaal 300">
                <a:extLst>
                  <a:ext uri="{FF2B5EF4-FFF2-40B4-BE49-F238E27FC236}">
                    <a16:creationId xmlns:a16="http://schemas.microsoft.com/office/drawing/2014/main" id="{845CE174-17E2-4072-BE9E-D42FDC1553A7}"/>
                  </a:ext>
                </a:extLst>
              </p:cNvPr>
              <p:cNvSpPr/>
              <p:nvPr userDrawn="1"/>
            </p:nvSpPr>
            <p:spPr>
              <a:xfrm>
                <a:off x="12556437" y="392387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02" name="Rechthoek 301">
                <a:extLst>
                  <a:ext uri="{FF2B5EF4-FFF2-40B4-BE49-F238E27FC236}">
                    <a16:creationId xmlns:a16="http://schemas.microsoft.com/office/drawing/2014/main" id="{EB441D35-7B65-4ED8-A05B-537E5F055689}"/>
                  </a:ext>
                </a:extLst>
              </p:cNvPr>
              <p:cNvSpPr/>
              <p:nvPr userDrawn="1"/>
            </p:nvSpPr>
            <p:spPr>
              <a:xfrm>
                <a:off x="12922118" y="392387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grafiek d.m.v. de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‘Delete’-knop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grafiek in te voegen.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  <a:endPara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3" name="Ovaal 302">
                <a:extLst>
                  <a:ext uri="{FF2B5EF4-FFF2-40B4-BE49-F238E27FC236}">
                    <a16:creationId xmlns:a16="http://schemas.microsoft.com/office/drawing/2014/main" id="{BC6D0E12-0959-4BB1-8D16-49022C9F224E}"/>
                  </a:ext>
                </a:extLst>
              </p:cNvPr>
              <p:cNvSpPr/>
              <p:nvPr userDrawn="1"/>
            </p:nvSpPr>
            <p:spPr>
              <a:xfrm>
                <a:off x="12556437" y="1540501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04" name="Rechthoek 303">
                <a:extLst>
                  <a:ext uri="{FF2B5EF4-FFF2-40B4-BE49-F238E27FC236}">
                    <a16:creationId xmlns:a16="http://schemas.microsoft.com/office/drawing/2014/main" id="{0A93D089-5BF5-4CDF-AE9A-FCE9CCB72925}"/>
                  </a:ext>
                </a:extLst>
              </p:cNvPr>
              <p:cNvSpPr/>
              <p:nvPr userDrawn="1"/>
            </p:nvSpPr>
            <p:spPr>
              <a:xfrm>
                <a:off x="12922118" y="154050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grafiek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05" name="Groep 304">
                <a:extLst>
                  <a:ext uri="{FF2B5EF4-FFF2-40B4-BE49-F238E27FC236}">
                    <a16:creationId xmlns:a16="http://schemas.microsoft.com/office/drawing/2014/main" id="{BA40D836-AF09-4A4B-9010-CC65715FD851}"/>
                  </a:ext>
                </a:extLst>
              </p:cNvPr>
              <p:cNvGrpSpPr/>
              <p:nvPr userDrawn="1"/>
            </p:nvGrpSpPr>
            <p:grpSpPr>
              <a:xfrm>
                <a:off x="12922118" y="1979358"/>
                <a:ext cx="825500" cy="209550"/>
                <a:chOff x="13504624" y="2482850"/>
                <a:chExt cx="825500" cy="209550"/>
              </a:xfrm>
            </p:grpSpPr>
            <p:sp>
              <p:nvSpPr>
                <p:cNvPr id="345" name="Rechthoek 344">
                  <a:extLst>
                    <a:ext uri="{FF2B5EF4-FFF2-40B4-BE49-F238E27FC236}">
                      <a16:creationId xmlns:a16="http://schemas.microsoft.com/office/drawing/2014/main" id="{0CADFE1D-787F-411E-A5BD-9C597F7F133C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346" name="Rechte verbindingslijn 345">
                  <a:extLst>
                    <a:ext uri="{FF2B5EF4-FFF2-40B4-BE49-F238E27FC236}">
                      <a16:creationId xmlns:a16="http://schemas.microsoft.com/office/drawing/2014/main" id="{38ACE73C-337F-49A4-9ADB-934542DF55D7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347" name="Gelijkbenige driehoek 346">
                  <a:extLst>
                    <a:ext uri="{FF2B5EF4-FFF2-40B4-BE49-F238E27FC236}">
                      <a16:creationId xmlns:a16="http://schemas.microsoft.com/office/drawing/2014/main" id="{9BA45F9C-0905-4411-9B62-8669CF2E43EE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6" name="Groep 305">
                <a:extLst>
                  <a:ext uri="{FF2B5EF4-FFF2-40B4-BE49-F238E27FC236}">
                    <a16:creationId xmlns:a16="http://schemas.microsoft.com/office/drawing/2014/main" id="{A9D27727-89D5-4915-AE93-926F9D4F353F}"/>
                  </a:ext>
                </a:extLst>
              </p:cNvPr>
              <p:cNvGrpSpPr/>
              <p:nvPr userDrawn="1"/>
            </p:nvGrpSpPr>
            <p:grpSpPr>
              <a:xfrm>
                <a:off x="12916533" y="1092475"/>
                <a:ext cx="289372" cy="314992"/>
                <a:chOff x="7322769" y="-310267"/>
                <a:chExt cx="289372" cy="314992"/>
              </a:xfrm>
            </p:grpSpPr>
            <p:sp>
              <p:nvSpPr>
                <p:cNvPr id="342" name="Rechthoek 341">
                  <a:extLst>
                    <a:ext uri="{FF2B5EF4-FFF2-40B4-BE49-F238E27FC236}">
                      <a16:creationId xmlns:a16="http://schemas.microsoft.com/office/drawing/2014/main" id="{568BEBF7-ADA8-4CA1-8CB6-97E91589CBA7}"/>
                    </a:ext>
                  </a:extLst>
                </p:cNvPr>
                <p:cNvSpPr/>
                <p:nvPr userDrawn="1"/>
              </p:nvSpPr>
              <p:spPr>
                <a:xfrm>
                  <a:off x="7322769" y="-211712"/>
                  <a:ext cx="79156" cy="21643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3" name="Rechthoek 342">
                  <a:extLst>
                    <a:ext uri="{FF2B5EF4-FFF2-40B4-BE49-F238E27FC236}">
                      <a16:creationId xmlns:a16="http://schemas.microsoft.com/office/drawing/2014/main" id="{8C1CC580-BB44-4100-AC1C-0DA7B7C5C832}"/>
                    </a:ext>
                  </a:extLst>
                </p:cNvPr>
                <p:cNvSpPr/>
                <p:nvPr userDrawn="1"/>
              </p:nvSpPr>
              <p:spPr>
                <a:xfrm>
                  <a:off x="7427035" y="-310267"/>
                  <a:ext cx="79156" cy="314992"/>
                </a:xfrm>
                <a:prstGeom prst="rect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4" name="Rechthoek 343">
                  <a:extLst>
                    <a:ext uri="{FF2B5EF4-FFF2-40B4-BE49-F238E27FC236}">
                      <a16:creationId xmlns:a16="http://schemas.microsoft.com/office/drawing/2014/main" id="{169C95CF-EA10-4994-B1DC-D4EDC22D3AF9}"/>
                    </a:ext>
                  </a:extLst>
                </p:cNvPr>
                <p:cNvSpPr/>
                <p:nvPr userDrawn="1"/>
              </p:nvSpPr>
              <p:spPr>
                <a:xfrm>
                  <a:off x="7532985" y="-240134"/>
                  <a:ext cx="79156" cy="24485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07" name="Rechthoek 306">
                <a:extLst>
                  <a:ext uri="{FF2B5EF4-FFF2-40B4-BE49-F238E27FC236}">
                    <a16:creationId xmlns:a16="http://schemas.microsoft.com/office/drawing/2014/main" id="{79CA7FCD-7532-4B82-BB22-C74DB5938E89}"/>
                  </a:ext>
                </a:extLst>
              </p:cNvPr>
              <p:cNvSpPr/>
              <p:nvPr userDrawn="1"/>
            </p:nvSpPr>
            <p:spPr>
              <a:xfrm>
                <a:off x="12556438" y="2320253"/>
                <a:ext cx="3194764" cy="252000"/>
              </a:xfrm>
              <a:prstGeom prst="rect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Data van de Grafiek Bewerken</a:t>
                </a:r>
              </a:p>
            </p:txBody>
          </p:sp>
          <p:sp>
            <p:nvSpPr>
              <p:cNvPr id="308" name="Ovaal 307">
                <a:extLst>
                  <a:ext uri="{FF2B5EF4-FFF2-40B4-BE49-F238E27FC236}">
                    <a16:creationId xmlns:a16="http://schemas.microsoft.com/office/drawing/2014/main" id="{44A9FE90-F7A5-4258-9C7D-295C0BE1446A}"/>
                  </a:ext>
                </a:extLst>
              </p:cNvPr>
              <p:cNvSpPr/>
              <p:nvPr userDrawn="1"/>
            </p:nvSpPr>
            <p:spPr>
              <a:xfrm>
                <a:off x="12550852" y="2715948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1DF9F4F0-F3B1-4FB7-B9D0-1116769C2D18}"/>
                  </a:ext>
                </a:extLst>
              </p:cNvPr>
              <p:cNvSpPr/>
              <p:nvPr userDrawn="1"/>
            </p:nvSpPr>
            <p:spPr>
              <a:xfrm>
                <a:off x="12916533" y="2715948"/>
                <a:ext cx="2817995" cy="31443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100" kern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grafiek, klik met de rechter muisknop en kies </a:t>
                </a:r>
                <a:r>
                  <a:rPr lang="nl-NL" sz="1100" b="1" kern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‘Gegevens bewerken’</a:t>
                </a: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5C7E1B34-577E-44A7-8EB0-416FC73E6EC8}"/>
                  </a:ext>
                </a:extLst>
              </p:cNvPr>
              <p:cNvGrpSpPr/>
              <p:nvPr userDrawn="1"/>
            </p:nvGrpSpPr>
            <p:grpSpPr>
              <a:xfrm>
                <a:off x="12916532" y="3177972"/>
                <a:ext cx="1714530" cy="639425"/>
                <a:chOff x="12757283" y="4365594"/>
                <a:chExt cx="1714530" cy="639425"/>
              </a:xfrm>
            </p:grpSpPr>
            <p:sp>
              <p:nvSpPr>
                <p:cNvPr id="311" name="Rechthoek 310">
                  <a:extLst>
                    <a:ext uri="{FF2B5EF4-FFF2-40B4-BE49-F238E27FC236}">
                      <a16:creationId xmlns:a16="http://schemas.microsoft.com/office/drawing/2014/main" id="{E0F94773-B692-473A-8FF4-C09C6977C9EE}"/>
                    </a:ext>
                  </a:extLst>
                </p:cNvPr>
                <p:cNvSpPr/>
                <p:nvPr userDrawn="1"/>
              </p:nvSpPr>
              <p:spPr>
                <a:xfrm>
                  <a:off x="12757283" y="4365594"/>
                  <a:ext cx="1626818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2" name="Rechthoek 311">
                  <a:extLst>
                    <a:ext uri="{FF2B5EF4-FFF2-40B4-BE49-F238E27FC236}">
                      <a16:creationId xmlns:a16="http://schemas.microsoft.com/office/drawing/2014/main" id="{DCF0DF4A-8FE6-49FE-842A-B2EB1FAF1D92}"/>
                    </a:ext>
                  </a:extLst>
                </p:cNvPr>
                <p:cNvSpPr/>
                <p:nvPr userDrawn="1"/>
              </p:nvSpPr>
              <p:spPr>
                <a:xfrm>
                  <a:off x="12768263" y="4676983"/>
                  <a:ext cx="1609231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3" name="Tekstvak 312">
                  <a:extLst>
                    <a:ext uri="{FF2B5EF4-FFF2-40B4-BE49-F238E27FC236}">
                      <a16:creationId xmlns:a16="http://schemas.microsoft.com/office/drawing/2014/main" id="{D8C45FBE-5503-4139-862E-13BA5E22FDFC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4404704"/>
                  <a:ext cx="1248154" cy="216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Grafiektype wijzigen</a:t>
                  </a:r>
                </a:p>
              </p:txBody>
            </p:sp>
            <p:sp>
              <p:nvSpPr>
                <p:cNvPr id="314" name="Tekstvak 313">
                  <a:extLst>
                    <a:ext uri="{FF2B5EF4-FFF2-40B4-BE49-F238E27FC236}">
                      <a16:creationId xmlns:a16="http://schemas.microsoft.com/office/drawing/2014/main" id="{03650165-D2CF-4936-A2A7-26D15CA6A6B4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4725830"/>
                  <a:ext cx="1274711" cy="216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Gegevens bewerken</a:t>
                  </a:r>
                </a:p>
              </p:txBody>
            </p:sp>
            <p:pic>
              <p:nvPicPr>
                <p:cNvPr id="315" name="Picture 3">
                  <a:extLst>
                    <a:ext uri="{FF2B5EF4-FFF2-40B4-BE49-F238E27FC236}">
                      <a16:creationId xmlns:a16="http://schemas.microsoft.com/office/drawing/2014/main" id="{2BCB8B5B-56E6-4B03-8731-0860C8D0C63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28727" y="477368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947BEDF1-3E64-48DB-B55F-7DED03AFE948}"/>
                    </a:ext>
                  </a:extLst>
                </p:cNvPr>
                <p:cNvGrpSpPr/>
                <p:nvPr userDrawn="1"/>
              </p:nvGrpSpPr>
              <p:grpSpPr>
                <a:xfrm>
                  <a:off x="12831198" y="4432250"/>
                  <a:ext cx="139861" cy="152244"/>
                  <a:chOff x="12574450" y="6053892"/>
                  <a:chExt cx="169232" cy="184215"/>
                </a:xfrm>
              </p:grpSpPr>
              <p:sp>
                <p:nvSpPr>
                  <p:cNvPr id="339" name="Rechthoek 338">
                    <a:extLst>
                      <a:ext uri="{FF2B5EF4-FFF2-40B4-BE49-F238E27FC236}">
                        <a16:creationId xmlns:a16="http://schemas.microsoft.com/office/drawing/2014/main" id="{254A0AB4-059B-481E-929A-58FECFE032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574450" y="6111529"/>
                    <a:ext cx="46293" cy="126577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0" name="Rechthoek 339">
                    <a:extLst>
                      <a:ext uri="{FF2B5EF4-FFF2-40B4-BE49-F238E27FC236}">
                        <a16:creationId xmlns:a16="http://schemas.microsoft.com/office/drawing/2014/main" id="{18E6EEA6-1FDD-4683-88D5-D769B42370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35427" y="6053892"/>
                    <a:ext cx="46293" cy="184215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1" name="Rechthoek 340">
                    <a:extLst>
                      <a:ext uri="{FF2B5EF4-FFF2-40B4-BE49-F238E27FC236}">
                        <a16:creationId xmlns:a16="http://schemas.microsoft.com/office/drawing/2014/main" id="{61F53813-C47E-4E05-B61C-27C7EF9755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97389" y="6094907"/>
                    <a:ext cx="46293" cy="14320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17" name="Groep 316">
                  <a:extLst>
                    <a:ext uri="{FF2B5EF4-FFF2-40B4-BE49-F238E27FC236}">
                      <a16:creationId xmlns:a16="http://schemas.microsoft.com/office/drawing/2014/main" id="{D38FF5CB-386D-4F59-9952-549EAEC872B7}"/>
                    </a:ext>
                  </a:extLst>
                </p:cNvPr>
                <p:cNvGrpSpPr/>
                <p:nvPr userDrawn="1"/>
              </p:nvGrpSpPr>
              <p:grpSpPr>
                <a:xfrm>
                  <a:off x="12831198" y="4748585"/>
                  <a:ext cx="184916" cy="120210"/>
                  <a:chOff x="8815516" y="1076284"/>
                  <a:chExt cx="503174" cy="327105"/>
                </a:xfrm>
              </p:grpSpPr>
              <p:sp>
                <p:nvSpPr>
                  <p:cNvPr id="318" name="Rechthoek 317">
                    <a:extLst>
                      <a:ext uri="{FF2B5EF4-FFF2-40B4-BE49-F238E27FC236}">
                        <a16:creationId xmlns:a16="http://schemas.microsoft.com/office/drawing/2014/main" id="{E1C57CB3-D13B-4FE7-B7B8-72260C46390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8815516" y="1133167"/>
                    <a:ext cx="372729" cy="2359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319" name="Groep 318">
                    <a:extLst>
                      <a:ext uri="{FF2B5EF4-FFF2-40B4-BE49-F238E27FC236}">
                        <a16:creationId xmlns:a16="http://schemas.microsoft.com/office/drawing/2014/main" id="{24E2CD8F-0170-460F-AC58-F8CCA78FCFD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8815517" y="1076284"/>
                    <a:ext cx="503173" cy="327105"/>
                    <a:chOff x="1351248" y="-683635"/>
                    <a:chExt cx="503173" cy="327105"/>
                  </a:xfrm>
                </p:grpSpPr>
                <p:grpSp>
                  <p:nvGrpSpPr>
                    <p:cNvPr id="320" name="Groep 319">
                      <a:extLst>
                        <a:ext uri="{FF2B5EF4-FFF2-40B4-BE49-F238E27FC236}">
                          <a16:creationId xmlns:a16="http://schemas.microsoft.com/office/drawing/2014/main" id="{3875B93E-90C6-4842-9C4D-D10F1FAB053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1248" y="-683635"/>
                      <a:ext cx="375186" cy="293652"/>
                      <a:chOff x="1094874" y="-884923"/>
                      <a:chExt cx="884668" cy="692417"/>
                    </a:xfrm>
                  </p:grpSpPr>
                  <p:sp>
                    <p:nvSpPr>
                      <p:cNvPr id="325" name="Rechthoek 324">
                        <a:extLst>
                          <a:ext uri="{FF2B5EF4-FFF2-40B4-BE49-F238E27FC236}">
                            <a16:creationId xmlns:a16="http://schemas.microsoft.com/office/drawing/2014/main" id="{B819BC61-1B12-4E39-B629-95E3E41DFE0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094874" y="-884923"/>
                        <a:ext cx="878304" cy="145579"/>
                      </a:xfrm>
                      <a:prstGeom prst="rect">
                        <a:avLst/>
                      </a:prstGeom>
                      <a:solidFill>
                        <a:srgbClr val="81818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 sz="240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grpSp>
                    <p:nvGrpSpPr>
                      <p:cNvPr id="326" name="Groep 325">
                        <a:extLst>
                          <a:ext uri="{FF2B5EF4-FFF2-40B4-BE49-F238E27FC236}">
                            <a16:creationId xmlns:a16="http://schemas.microsoft.com/office/drawing/2014/main" id="{F56B7B88-4547-4959-97C0-0D3E643C7D3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094874" y="-878306"/>
                        <a:ext cx="867364" cy="685800"/>
                        <a:chOff x="1094874" y="-878306"/>
                        <a:chExt cx="867364" cy="613611"/>
                      </a:xfrm>
                    </p:grpSpPr>
                    <p:cxnSp>
                      <p:nvCxnSpPr>
                        <p:cNvPr id="332" name="Rechte verbindingslijn 331">
                          <a:extLst>
                            <a:ext uri="{FF2B5EF4-FFF2-40B4-BE49-F238E27FC236}">
                              <a16:creationId xmlns:a16="http://schemas.microsoft.com/office/drawing/2014/main" id="{C8A33638-FFA0-4E4B-BAA9-0ABE08F0D8D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094874" y="-878305"/>
                          <a:ext cx="0" cy="613610"/>
                        </a:xfrm>
                        <a:prstGeom prst="line">
                          <a:avLst/>
                        </a:prstGeom>
                        <a:ln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3" name="Rechte verbindingslijn 332">
                          <a:extLst>
                            <a:ext uri="{FF2B5EF4-FFF2-40B4-BE49-F238E27FC236}">
                              <a16:creationId xmlns:a16="http://schemas.microsoft.com/office/drawing/2014/main" id="{4E3A7873-6DB4-4451-A613-DBECE9CAEC4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962238" y="-878306"/>
                          <a:ext cx="0" cy="613611"/>
                        </a:xfrm>
                        <a:prstGeom prst="line">
                          <a:avLst/>
                        </a:prstGeom>
                        <a:ln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334" name="Groep 333">
                          <a:extLst>
                            <a:ext uri="{FF2B5EF4-FFF2-40B4-BE49-F238E27FC236}">
                              <a16:creationId xmlns:a16="http://schemas.microsoft.com/office/drawing/2014/main" id="{7514F0A6-77CD-4887-BEB4-1E8C2BEFD392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1270535" y="-878306"/>
                          <a:ext cx="526983" cy="613611"/>
                          <a:chOff x="1270535" y="-745959"/>
                          <a:chExt cx="526983" cy="481264"/>
                        </a:xfrm>
                      </p:grpSpPr>
                      <p:cxnSp>
                        <p:nvCxnSpPr>
                          <p:cNvPr id="335" name="Rechte verbindingslijn 334">
                            <a:extLst>
                              <a:ext uri="{FF2B5EF4-FFF2-40B4-BE49-F238E27FC236}">
                                <a16:creationId xmlns:a16="http://schemas.microsoft.com/office/drawing/2014/main" id="{EC62FD62-2E8E-49FA-AF33-8FEA2ED0D66D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 userDrawn="1"/>
                        </p:nvCxnSpPr>
                        <p:spPr>
                          <a:xfrm>
                            <a:off x="1446196" y="-745959"/>
                            <a:ext cx="0" cy="481264"/>
                          </a:xfrm>
                          <a:prstGeom prst="line">
                            <a:avLst/>
                          </a:prstGeom>
                          <a:ln w="6350">
                            <a:solidFill>
                              <a:srgbClr val="81818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36" name="Rechte verbindingslijn 335">
                            <a:extLst>
                              <a:ext uri="{FF2B5EF4-FFF2-40B4-BE49-F238E27FC236}">
                                <a16:creationId xmlns:a16="http://schemas.microsoft.com/office/drawing/2014/main" id="{E8B710B9-D331-413B-82D2-7677C80A6DB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 userDrawn="1"/>
                        </p:nvCxnSpPr>
                        <p:spPr>
                          <a:xfrm>
                            <a:off x="1270535" y="-745959"/>
                            <a:ext cx="0" cy="481264"/>
                          </a:xfrm>
                          <a:prstGeom prst="line">
                            <a:avLst/>
                          </a:prstGeom>
                          <a:ln w="6350">
                            <a:solidFill>
                              <a:srgbClr val="81818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37" name="Rechte verbindingslijn 336">
                            <a:extLst>
                              <a:ext uri="{FF2B5EF4-FFF2-40B4-BE49-F238E27FC236}">
                                <a16:creationId xmlns:a16="http://schemas.microsoft.com/office/drawing/2014/main" id="{AD084041-4162-45D4-BAA9-B6DA73B470F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 userDrawn="1"/>
                        </p:nvCxnSpPr>
                        <p:spPr>
                          <a:xfrm>
                            <a:off x="1621857" y="-745959"/>
                            <a:ext cx="0" cy="481264"/>
                          </a:xfrm>
                          <a:prstGeom prst="line">
                            <a:avLst/>
                          </a:prstGeom>
                          <a:ln w="6350">
                            <a:solidFill>
                              <a:srgbClr val="81818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38" name="Rechte verbindingslijn 337">
                            <a:extLst>
                              <a:ext uri="{FF2B5EF4-FFF2-40B4-BE49-F238E27FC236}">
                                <a16:creationId xmlns:a16="http://schemas.microsoft.com/office/drawing/2014/main" id="{2B740B61-7F81-458C-978A-F5D5E3FA1D9E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 userDrawn="1"/>
                        </p:nvCxnSpPr>
                        <p:spPr>
                          <a:xfrm>
                            <a:off x="1797518" y="-745959"/>
                            <a:ext cx="0" cy="481264"/>
                          </a:xfrm>
                          <a:prstGeom prst="line">
                            <a:avLst/>
                          </a:prstGeom>
                          <a:ln w="6350">
                            <a:solidFill>
                              <a:srgbClr val="81818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cxnSp>
                    <p:nvCxnSpPr>
                      <p:cNvPr id="327" name="Rechte verbindingslijn 326">
                        <a:extLst>
                          <a:ext uri="{FF2B5EF4-FFF2-40B4-BE49-F238E27FC236}">
                            <a16:creationId xmlns:a16="http://schemas.microsoft.com/office/drawing/2014/main" id="{BAEA48AF-E6EE-4D75-94BD-FDCD31FD24CD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098555" y="-192506"/>
                        <a:ext cx="880987" cy="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28" name="Groep 327">
                        <a:extLst>
                          <a:ext uri="{FF2B5EF4-FFF2-40B4-BE49-F238E27FC236}">
                            <a16:creationId xmlns:a16="http://schemas.microsoft.com/office/drawing/2014/main" id="{A120B1A7-0D2D-4B37-9A9A-C8C286B808A0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094874" y="-607596"/>
                        <a:ext cx="878306" cy="276726"/>
                        <a:chOff x="1106905" y="-607596"/>
                        <a:chExt cx="878307" cy="276726"/>
                      </a:xfrm>
                    </p:grpSpPr>
                    <p:cxnSp>
                      <p:nvCxnSpPr>
                        <p:cNvPr id="329" name="Rechte verbindingslijn 328">
                          <a:extLst>
                            <a:ext uri="{FF2B5EF4-FFF2-40B4-BE49-F238E27FC236}">
                              <a16:creationId xmlns:a16="http://schemas.microsoft.com/office/drawing/2014/main" id="{D1599D99-87B5-4229-92CC-CAB5B99E9F8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 flipH="1">
                          <a:off x="1106905" y="-330870"/>
                          <a:ext cx="878307" cy="0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0" name="Rechte verbindingslijn 329">
                          <a:extLst>
                            <a:ext uri="{FF2B5EF4-FFF2-40B4-BE49-F238E27FC236}">
                              <a16:creationId xmlns:a16="http://schemas.microsoft.com/office/drawing/2014/main" id="{63C404E9-8DF2-40F7-95D0-77D73FB2E1C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 flipH="1">
                          <a:off x="1106905" y="-469233"/>
                          <a:ext cx="878307" cy="0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1" name="Rechte verbindingslijn 330">
                          <a:extLst>
                            <a:ext uri="{FF2B5EF4-FFF2-40B4-BE49-F238E27FC236}">
                              <a16:creationId xmlns:a16="http://schemas.microsoft.com/office/drawing/2014/main" id="{3C615CCA-B69D-4DD8-8C31-07F09D4E56E5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 flipH="1">
                          <a:off x="1106905" y="-607596"/>
                          <a:ext cx="878307" cy="0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321" name="Groep 320">
                      <a:extLst>
                        <a:ext uri="{FF2B5EF4-FFF2-40B4-BE49-F238E27FC236}">
                          <a16:creationId xmlns:a16="http://schemas.microsoft.com/office/drawing/2014/main" id="{F375F757-CC58-4087-A8A5-E8D5DF3D0CF1}"/>
                        </a:ext>
                      </a:extLst>
                    </p:cNvPr>
                    <p:cNvGrpSpPr/>
                    <p:nvPr userDrawn="1"/>
                  </p:nvGrpSpPr>
                  <p:grpSpPr>
                    <a:xfrm rot="2700000">
                      <a:off x="1605871" y="-605080"/>
                      <a:ext cx="90079" cy="407021"/>
                      <a:chOff x="3130062" y="-817193"/>
                      <a:chExt cx="131884" cy="595920"/>
                    </a:xfrm>
                    <a:solidFill>
                      <a:srgbClr val="3399FF"/>
                    </a:solidFill>
                  </p:grpSpPr>
                  <p:sp>
                    <p:nvSpPr>
                      <p:cNvPr id="322" name="Rechthoek 321">
                        <a:extLst>
                          <a:ext uri="{FF2B5EF4-FFF2-40B4-BE49-F238E27FC236}">
                            <a16:creationId xmlns:a16="http://schemas.microsoft.com/office/drawing/2014/main" id="{A5548C67-13A5-4296-8621-CF548E2562E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3130062" y="-705979"/>
                        <a:ext cx="131884" cy="281354"/>
                      </a:xfrm>
                      <a:prstGeom prst="rect">
                        <a:avLst/>
                      </a:prstGeom>
                      <a:solidFill>
                        <a:srgbClr val="4D82B8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 sz="240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23" name="Rechthoek: afgeronde bovenhoeken 322">
                        <a:extLst>
                          <a:ext uri="{FF2B5EF4-FFF2-40B4-BE49-F238E27FC236}">
                            <a16:creationId xmlns:a16="http://schemas.microsoft.com/office/drawing/2014/main" id="{954EE514-044C-44A7-B113-6CBD89A79CB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3130063" y="-817193"/>
                        <a:ext cx="131883" cy="87615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4D82B8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 sz="240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24" name="Gelijkbenige driehoek 323">
                        <a:extLst>
                          <a:ext uri="{FF2B5EF4-FFF2-40B4-BE49-F238E27FC236}">
                            <a16:creationId xmlns:a16="http://schemas.microsoft.com/office/drawing/2014/main" id="{1949B574-3E8B-4367-956C-893E43514CE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 rot="10800000">
                        <a:off x="3130062" y="-401026"/>
                        <a:ext cx="131884" cy="179753"/>
                      </a:xfrm>
                      <a:prstGeom prst="triangle">
                        <a:avLst/>
                      </a:prstGeom>
                      <a:solidFill>
                        <a:srgbClr val="4D82B8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 sz="240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141" name="Tijdelijke aanduiding voor tekst 7">
            <a:extLst>
              <a:ext uri="{FF2B5EF4-FFF2-40B4-BE49-F238E27FC236}">
                <a16:creationId xmlns:a16="http://schemas.microsoft.com/office/drawing/2014/main" id="{AF6B86F9-2BB4-4850-9E61-3D9E8634F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0" name="Tijdelijke aanduiding voor verticale tekst 2">
            <a:extLst>
              <a:ext uri="{FF2B5EF4-FFF2-40B4-BE49-F238E27FC236}">
                <a16:creationId xmlns:a16="http://schemas.microsoft.com/office/drawing/2014/main" id="{A849E3F5-D7D9-47A9-9446-15B13BC296F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591900"/>
            <a:ext cx="4987997" cy="4106412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grpSp>
        <p:nvGrpSpPr>
          <p:cNvPr id="152" name="Instructie">
            <a:extLst>
              <a:ext uri="{FF2B5EF4-FFF2-40B4-BE49-F238E27FC236}">
                <a16:creationId xmlns:a16="http://schemas.microsoft.com/office/drawing/2014/main" id="{71D2E3AD-88F1-4D7E-86DB-2E1EA98C8AB8}"/>
              </a:ext>
            </a:extLst>
          </p:cNvPr>
          <p:cNvGrpSpPr/>
          <p:nvPr userDrawn="1"/>
        </p:nvGrpSpPr>
        <p:grpSpPr>
          <a:xfrm>
            <a:off x="-3666328" y="-99300"/>
            <a:ext cx="3391307" cy="7056601"/>
            <a:chOff x="-3666328" y="-99300"/>
            <a:chExt cx="3391307" cy="7056601"/>
          </a:xfrm>
        </p:grpSpPr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A3ED52B6-F3E8-497F-9810-ACA27C37983B}"/>
                </a:ext>
              </a:extLst>
            </p:cNvPr>
            <p:cNvSpPr/>
            <p:nvPr userDrawn="1"/>
          </p:nvSpPr>
          <p:spPr>
            <a:xfrm>
              <a:off x="-3666328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9039F9DC-8C93-49D1-9517-FC5189BEDEC2}"/>
                </a:ext>
              </a:extLst>
            </p:cNvPr>
            <p:cNvSpPr/>
            <p:nvPr userDrawn="1"/>
          </p:nvSpPr>
          <p:spPr>
            <a:xfrm>
              <a:off x="-3459892" y="1706891"/>
              <a:ext cx="3086600" cy="414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A86E7053-7EEE-4149-9B8B-2695420E45F1}"/>
                </a:ext>
              </a:extLst>
            </p:cNvPr>
            <p:cNvSpPr/>
            <p:nvPr userDrawn="1"/>
          </p:nvSpPr>
          <p:spPr>
            <a:xfrm>
              <a:off x="-3569165" y="390844"/>
              <a:ext cx="393459" cy="184058"/>
            </a:xfrm>
            <a:prstGeom prst="rect">
              <a:avLst/>
            </a:prstGeom>
            <a:solidFill>
              <a:srgbClr val="F8F8F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F327CDD3-B7FF-454A-A305-B939B8DF4B05}"/>
                </a:ext>
              </a:extLst>
            </p:cNvPr>
            <p:cNvSpPr/>
            <p:nvPr userDrawn="1"/>
          </p:nvSpPr>
          <p:spPr>
            <a:xfrm>
              <a:off x="-3564166" y="553515"/>
              <a:ext cx="383782" cy="27171"/>
            </a:xfrm>
            <a:prstGeom prst="rect">
              <a:avLst/>
            </a:prstGeom>
            <a:solidFill>
              <a:srgbClr val="B74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D12789B1-46E5-4833-BABB-413E685B2012}"/>
                </a:ext>
              </a:extLst>
            </p:cNvPr>
            <p:cNvGrpSpPr/>
            <p:nvPr userDrawn="1"/>
          </p:nvGrpSpPr>
          <p:grpSpPr>
            <a:xfrm>
              <a:off x="-3315852" y="655360"/>
              <a:ext cx="137189" cy="108008"/>
              <a:chOff x="-3310843" y="700986"/>
              <a:chExt cx="182598" cy="143759"/>
            </a:xfrm>
          </p:grpSpPr>
          <p:grpSp>
            <p:nvGrpSpPr>
              <p:cNvPr id="353" name="Groep 352">
                <a:extLst>
                  <a:ext uri="{FF2B5EF4-FFF2-40B4-BE49-F238E27FC236}">
                    <a16:creationId xmlns:a16="http://schemas.microsoft.com/office/drawing/2014/main" id="{AEA81653-56B9-43A8-9BB4-7057EA493C2F}"/>
                  </a:ext>
                </a:extLst>
              </p:cNvPr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357" name="Rechte verbindingslijn 356">
                  <a:extLst>
                    <a:ext uri="{FF2B5EF4-FFF2-40B4-BE49-F238E27FC236}">
                      <a16:creationId xmlns:a16="http://schemas.microsoft.com/office/drawing/2014/main" id="{402D42CC-D07B-4A31-8E6B-8ADB11D28BA6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358" name="Rechte verbindingslijn 357">
                  <a:extLst>
                    <a:ext uri="{FF2B5EF4-FFF2-40B4-BE49-F238E27FC236}">
                      <a16:creationId xmlns:a16="http://schemas.microsoft.com/office/drawing/2014/main" id="{60031214-C262-4029-BEFB-28FBD16EF204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359" name="Rechte verbindingslijn 358">
                  <a:extLst>
                    <a:ext uri="{FF2B5EF4-FFF2-40B4-BE49-F238E27FC236}">
                      <a16:creationId xmlns:a16="http://schemas.microsoft.com/office/drawing/2014/main" id="{74EF958C-92A1-4E04-A9EB-AC74AEEF2CE6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360" name="Rechte verbindingslijn 359">
                  <a:extLst>
                    <a:ext uri="{FF2B5EF4-FFF2-40B4-BE49-F238E27FC236}">
                      <a16:creationId xmlns:a16="http://schemas.microsoft.com/office/drawing/2014/main" id="{75B9CA75-9D17-4698-934A-204FB6E0ECDE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361" name="Rechte verbindingslijn 360">
                  <a:extLst>
                    <a:ext uri="{FF2B5EF4-FFF2-40B4-BE49-F238E27FC236}">
                      <a16:creationId xmlns:a16="http://schemas.microsoft.com/office/drawing/2014/main" id="{F0F4CD64-F61A-4288-A5C5-19052221D5AA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354" name="Groep 353">
                <a:extLst>
                  <a:ext uri="{FF2B5EF4-FFF2-40B4-BE49-F238E27FC236}">
                    <a16:creationId xmlns:a16="http://schemas.microsoft.com/office/drawing/2014/main" id="{7DA369DC-88D0-46CC-A729-337AF1E9ED3A}"/>
                  </a:ext>
                </a:extLst>
              </p:cNvPr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355" name="Rechthoek 354">
                  <a:extLst>
                    <a:ext uri="{FF2B5EF4-FFF2-40B4-BE49-F238E27FC236}">
                      <a16:creationId xmlns:a16="http://schemas.microsoft.com/office/drawing/2014/main" id="{9BF7D0D9-D188-4FD7-BEB6-58677914CFA0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6" name="Pijl: punthaak 355">
                  <a:extLst>
                    <a:ext uri="{FF2B5EF4-FFF2-40B4-BE49-F238E27FC236}">
                      <a16:creationId xmlns:a16="http://schemas.microsoft.com/office/drawing/2014/main" id="{68E9AD65-BC70-40AE-A167-9AB3F2E7B0F6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8" name="Groep 157">
              <a:extLst>
                <a:ext uri="{FF2B5EF4-FFF2-40B4-BE49-F238E27FC236}">
                  <a16:creationId xmlns:a16="http://schemas.microsoft.com/office/drawing/2014/main" id="{5411F3AF-506E-42BC-B5A2-6F620DD12B65}"/>
                </a:ext>
              </a:extLst>
            </p:cNvPr>
            <p:cNvGrpSpPr/>
            <p:nvPr userDrawn="1"/>
          </p:nvGrpSpPr>
          <p:grpSpPr>
            <a:xfrm>
              <a:off x="-3558732" y="655360"/>
              <a:ext cx="137189" cy="108008"/>
              <a:chOff x="-3634116" y="700986"/>
              <a:chExt cx="182598" cy="143759"/>
            </a:xfrm>
          </p:grpSpPr>
          <p:grpSp>
            <p:nvGrpSpPr>
              <p:cNvPr id="212" name="Groep 211">
                <a:extLst>
                  <a:ext uri="{FF2B5EF4-FFF2-40B4-BE49-F238E27FC236}">
                    <a16:creationId xmlns:a16="http://schemas.microsoft.com/office/drawing/2014/main" id="{F1E02A19-FB24-4BDB-BD31-9F7F28E1948F}"/>
                  </a:ext>
                </a:extLst>
              </p:cNvPr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348" name="Rechte verbindingslijn 347">
                  <a:extLst>
                    <a:ext uri="{FF2B5EF4-FFF2-40B4-BE49-F238E27FC236}">
                      <a16:creationId xmlns:a16="http://schemas.microsoft.com/office/drawing/2014/main" id="{2263618F-ECA9-4797-B002-E5DCB7816240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349" name="Rechte verbindingslijn 348">
                  <a:extLst>
                    <a:ext uri="{FF2B5EF4-FFF2-40B4-BE49-F238E27FC236}">
                      <a16:creationId xmlns:a16="http://schemas.microsoft.com/office/drawing/2014/main" id="{AB017F7C-4ABA-4E35-8707-5CA05C124B5A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350" name="Rechte verbindingslijn 349">
                  <a:extLst>
                    <a:ext uri="{FF2B5EF4-FFF2-40B4-BE49-F238E27FC236}">
                      <a16:creationId xmlns:a16="http://schemas.microsoft.com/office/drawing/2014/main" id="{35879535-614E-4789-B6C1-25CB83282D20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351" name="Rechte verbindingslijn 350">
                  <a:extLst>
                    <a:ext uri="{FF2B5EF4-FFF2-40B4-BE49-F238E27FC236}">
                      <a16:creationId xmlns:a16="http://schemas.microsoft.com/office/drawing/2014/main" id="{83CCDC24-8040-40D9-AB7D-79C301472D06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352" name="Rechte verbindingslijn 351">
                  <a:extLst>
                    <a:ext uri="{FF2B5EF4-FFF2-40B4-BE49-F238E27FC236}">
                      <a16:creationId xmlns:a16="http://schemas.microsoft.com/office/drawing/2014/main" id="{FFD97741-B15A-4E61-92B2-7A644EC8DC55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13" name="Groep 212">
                <a:extLst>
                  <a:ext uri="{FF2B5EF4-FFF2-40B4-BE49-F238E27FC236}">
                    <a16:creationId xmlns:a16="http://schemas.microsoft.com/office/drawing/2014/main" id="{B12C9714-7346-466D-B75D-D5DBF1C6F4B2}"/>
                  </a:ext>
                </a:extLst>
              </p:cNvPr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EB87FFB7-E962-472B-8A50-17E8A784EC03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5" name="Pijl: punthaak 214">
                  <a:extLst>
                    <a:ext uri="{FF2B5EF4-FFF2-40B4-BE49-F238E27FC236}">
                      <a16:creationId xmlns:a16="http://schemas.microsoft.com/office/drawing/2014/main" id="{9A769AB2-1446-4671-8140-2D6007F6D418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6164CC8D-C2EC-4127-B366-86AE1B7F719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416243" y="507591"/>
              <a:ext cx="541275" cy="141564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cxnSp>
          <p:nvCxnSpPr>
            <p:cNvPr id="160" name="Rechte verbindingslijn 159">
              <a:extLst>
                <a:ext uri="{FF2B5EF4-FFF2-40B4-BE49-F238E27FC236}">
                  <a16:creationId xmlns:a16="http://schemas.microsoft.com/office/drawing/2014/main" id="{74E72C3E-15C8-4194-A1BE-AB9FE53A51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178915" y="649155"/>
              <a:ext cx="299783" cy="179037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375843EA-B903-4DC7-A1BC-DF0DD47A20B0}"/>
                </a:ext>
              </a:extLst>
            </p:cNvPr>
            <p:cNvGrpSpPr/>
            <p:nvPr userDrawn="1"/>
          </p:nvGrpSpPr>
          <p:grpSpPr>
            <a:xfrm>
              <a:off x="-2881745" y="392342"/>
              <a:ext cx="268738" cy="248381"/>
              <a:chOff x="-2721817" y="347336"/>
              <a:chExt cx="432805" cy="400021"/>
            </a:xfrm>
          </p:grpSpPr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C7B11D81-7930-4C9B-8E78-6251F0FB7D15}"/>
                  </a:ext>
                </a:extLst>
              </p:cNvPr>
              <p:cNvSpPr/>
              <p:nvPr userDrawn="1"/>
            </p:nvSpPr>
            <p:spPr>
              <a:xfrm>
                <a:off x="-2721817" y="347336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2" name="Groep 201">
                <a:extLst>
                  <a:ext uri="{FF2B5EF4-FFF2-40B4-BE49-F238E27FC236}">
                    <a16:creationId xmlns:a16="http://schemas.microsoft.com/office/drawing/2014/main" id="{D3742A14-C367-4311-AFCB-4199A5D2A531}"/>
                  </a:ext>
                </a:extLst>
              </p:cNvPr>
              <p:cNvGrpSpPr/>
              <p:nvPr userDrawn="1"/>
            </p:nvGrpSpPr>
            <p:grpSpPr>
              <a:xfrm>
                <a:off x="-2652453" y="431583"/>
                <a:ext cx="294076" cy="231526"/>
                <a:chOff x="-3634116" y="700986"/>
                <a:chExt cx="182598" cy="143759"/>
              </a:xfrm>
            </p:grpSpPr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F7BB6052-0525-4234-85D0-C67AC8B4651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31E6B928-85E1-4806-8081-A667D02F9D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00EDC39C-1AE1-4BB6-8EBD-61FC407368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6981BF9B-0D35-48F1-98AC-7217426054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7FFD3B57-B7D2-4872-A84C-B53B06B4BE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70430841-DE89-4FCB-80A1-3F20557CA1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D38E634A-407E-4556-8DA8-E289E53827E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5" name="Rechthoek 204">
                    <a:extLst>
                      <a:ext uri="{FF2B5EF4-FFF2-40B4-BE49-F238E27FC236}">
                        <a16:creationId xmlns:a16="http://schemas.microsoft.com/office/drawing/2014/main" id="{D99ED33C-058A-4010-B148-4A95AFE642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6" name="Pijl: punthaak 205">
                    <a:extLst>
                      <a:ext uri="{FF2B5EF4-FFF2-40B4-BE49-F238E27FC236}">
                        <a16:creationId xmlns:a16="http://schemas.microsoft.com/office/drawing/2014/main" id="{2C469C00-363B-4870-BBB2-A4C9F135803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B47CD3EA-F371-4F4E-8125-F1F92C735E78}"/>
                </a:ext>
              </a:extLst>
            </p:cNvPr>
            <p:cNvGrpSpPr/>
            <p:nvPr userDrawn="1"/>
          </p:nvGrpSpPr>
          <p:grpSpPr>
            <a:xfrm>
              <a:off x="-2881745" y="701339"/>
              <a:ext cx="268738" cy="248381"/>
              <a:chOff x="-2721817" y="782525"/>
              <a:chExt cx="432805" cy="400021"/>
            </a:xfrm>
          </p:grpSpPr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A77F3393-F321-4B95-ADA7-FA643C9F3954}"/>
                  </a:ext>
                </a:extLst>
              </p:cNvPr>
              <p:cNvSpPr/>
              <p:nvPr userDrawn="1"/>
            </p:nvSpPr>
            <p:spPr>
              <a:xfrm>
                <a:off x="-2721817" y="782525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1" name="Groep 190">
                <a:extLst>
                  <a:ext uri="{FF2B5EF4-FFF2-40B4-BE49-F238E27FC236}">
                    <a16:creationId xmlns:a16="http://schemas.microsoft.com/office/drawing/2014/main" id="{D959DF92-0A09-437B-A8C0-05FD00FF701E}"/>
                  </a:ext>
                </a:extLst>
              </p:cNvPr>
              <p:cNvGrpSpPr/>
              <p:nvPr userDrawn="1"/>
            </p:nvGrpSpPr>
            <p:grpSpPr>
              <a:xfrm>
                <a:off x="-2652453" y="866772"/>
                <a:ext cx="294076" cy="231526"/>
                <a:chOff x="-3310843" y="700986"/>
                <a:chExt cx="182598" cy="143759"/>
              </a:xfrm>
            </p:grpSpPr>
            <p:grpSp>
              <p:nvGrpSpPr>
                <p:cNvPr id="192" name="Groep 191">
                  <a:extLst>
                    <a:ext uri="{FF2B5EF4-FFF2-40B4-BE49-F238E27FC236}">
                      <a16:creationId xmlns:a16="http://schemas.microsoft.com/office/drawing/2014/main" id="{E4A47C8C-B4BA-486B-A56E-0FEC905B454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F78E46E9-94A4-4F71-A9D7-2D91DE14F2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B0081C14-F33D-4366-ACF6-BF925E4C97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633AF79A-49B8-4F30-8D4E-4433AB288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A631635D-D48C-45B3-B079-A8EBB4CDE3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3E4EE613-7253-4EEF-B998-7254F7D809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3" name="Groep 192">
                  <a:extLst>
                    <a:ext uri="{FF2B5EF4-FFF2-40B4-BE49-F238E27FC236}">
                      <a16:creationId xmlns:a16="http://schemas.microsoft.com/office/drawing/2014/main" id="{EA27423D-CBC4-4F3B-BAF5-BCF51278ADB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4" name="Rechthoek 193">
                    <a:extLst>
                      <a:ext uri="{FF2B5EF4-FFF2-40B4-BE49-F238E27FC236}">
                        <a16:creationId xmlns:a16="http://schemas.microsoft.com/office/drawing/2014/main" id="{B54C0077-4701-4692-85FA-377B43717B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5" name="Pijl: punthaak 194">
                    <a:extLst>
                      <a:ext uri="{FF2B5EF4-FFF2-40B4-BE49-F238E27FC236}">
                        <a16:creationId xmlns:a16="http://schemas.microsoft.com/office/drawing/2014/main" id="{1C7859C8-D0E3-46A6-8B0F-337AC05A954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F7B5AD98-2498-4237-9382-7F9629C78477}"/>
                </a:ext>
              </a:extLst>
            </p:cNvPr>
            <p:cNvSpPr/>
            <p:nvPr userDrawn="1"/>
          </p:nvSpPr>
          <p:spPr>
            <a:xfrm>
              <a:off x="-2524885" y="444350"/>
              <a:ext cx="2052000" cy="1488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verkleinen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D98608FC-5387-4FE6-8359-978BB3245EFD}"/>
                </a:ext>
              </a:extLst>
            </p:cNvPr>
            <p:cNvSpPr/>
            <p:nvPr userDrawn="1"/>
          </p:nvSpPr>
          <p:spPr>
            <a:xfrm>
              <a:off x="-2524885" y="751733"/>
              <a:ext cx="2052000" cy="1400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vergroten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0854321-F62B-488C-953B-C60ED408E90A}"/>
                </a:ext>
              </a:extLst>
            </p:cNvPr>
            <p:cNvSpPr/>
            <p:nvPr userDrawn="1"/>
          </p:nvSpPr>
          <p:spPr>
            <a:xfrm>
              <a:off x="-3568057" y="1100088"/>
              <a:ext cx="3194764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Gebruik, in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 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zoals hierboven aangegeven, om een inspring-niveau te vergroten of verkleinen.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43DBAF19-30F3-4CC9-A54D-57DDC81190D5}"/>
                </a:ext>
              </a:extLst>
            </p:cNvPr>
            <p:cNvSpPr/>
            <p:nvPr userDrawn="1"/>
          </p:nvSpPr>
          <p:spPr>
            <a:xfrm>
              <a:off x="-3568057" y="0"/>
              <a:ext cx="3194764" cy="252000"/>
            </a:xfrm>
            <a:prstGeom prst="rect">
              <a:avLst/>
            </a:prstGeom>
            <a:solidFill>
              <a:srgbClr val="211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Lijstniveaus gebruiken</a:t>
              </a:r>
            </a:p>
          </p:txBody>
        </p: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DB27CEA8-559B-478E-8283-13648CF20381}"/>
                </a:ext>
              </a:extLst>
            </p:cNvPr>
            <p:cNvGrpSpPr/>
            <p:nvPr userDrawn="1"/>
          </p:nvGrpSpPr>
          <p:grpSpPr>
            <a:xfrm>
              <a:off x="-640848" y="5954564"/>
              <a:ext cx="267555" cy="267555"/>
              <a:chOff x="7881599" y="90188"/>
              <a:chExt cx="388279" cy="388279"/>
            </a:xfrm>
          </p:grpSpPr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8BD909E5-DDFB-4B8D-A631-3E6EDC27128F}"/>
                  </a:ext>
                </a:extLst>
              </p:cNvPr>
              <p:cNvSpPr/>
              <p:nvPr userDrawn="1"/>
            </p:nvSpPr>
            <p:spPr>
              <a:xfrm>
                <a:off x="7908243" y="116832"/>
                <a:ext cx="334990" cy="3349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800" cap="all" baseline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Graphic 163" descr="Informatie">
                <a:extLst>
                  <a:ext uri="{FF2B5EF4-FFF2-40B4-BE49-F238E27FC236}">
                    <a16:creationId xmlns:a16="http://schemas.microsoft.com/office/drawing/2014/main" id="{5674B953-7E75-433A-A93B-76D0F41DAE27}"/>
                  </a:ext>
                </a:extLst>
              </p:cNvPr>
              <p:cNvSpPr/>
              <p:nvPr/>
            </p:nvSpPr>
            <p:spPr>
              <a:xfrm>
                <a:off x="7881599" y="90188"/>
                <a:ext cx="388279" cy="388279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chemeClr val="tx1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3544F9CF-9658-46D1-B0E4-8373304728D2}"/>
                </a:ext>
              </a:extLst>
            </p:cNvPr>
            <p:cNvGrpSpPr/>
            <p:nvPr userDrawn="1"/>
          </p:nvGrpSpPr>
          <p:grpSpPr>
            <a:xfrm>
              <a:off x="-3569165" y="1909857"/>
              <a:ext cx="3195872" cy="3742479"/>
              <a:chOff x="-3569165" y="1742767"/>
              <a:chExt cx="3195872" cy="3742479"/>
            </a:xfrm>
          </p:grpSpPr>
          <p:sp>
            <p:nvSpPr>
              <p:cNvPr id="170" name="Ovaal 169">
                <a:extLst>
                  <a:ext uri="{FF2B5EF4-FFF2-40B4-BE49-F238E27FC236}">
                    <a16:creationId xmlns:a16="http://schemas.microsoft.com/office/drawing/2014/main" id="{3886BD4D-987D-4E16-83D5-9753DDCA3F2C}"/>
                  </a:ext>
                </a:extLst>
              </p:cNvPr>
              <p:cNvSpPr/>
              <p:nvPr userDrawn="1"/>
            </p:nvSpPr>
            <p:spPr>
              <a:xfrm>
                <a:off x="-3569165" y="1742767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71" name="Rechthoek 170">
                <a:extLst>
                  <a:ext uri="{FF2B5EF4-FFF2-40B4-BE49-F238E27FC236}">
                    <a16:creationId xmlns:a16="http://schemas.microsoft.com/office/drawing/2014/main" id="{842317A3-881A-43FC-839C-DA2CD50DE7F7}"/>
                  </a:ext>
                </a:extLst>
              </p:cNvPr>
              <p:cNvSpPr/>
              <p:nvPr userDrawn="1"/>
            </p:nvSpPr>
            <p:spPr>
              <a:xfrm>
                <a:off x="-3203483" y="1744627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marR="0" lvl="0" indent="-263525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Segoe UI Light" panose="020B0502040204020203" pitchFamily="34" charset="0"/>
                  <a:buChar char="•"/>
                  <a:tabLst/>
                  <a:defRPr/>
                </a:pPr>
                <a:r>
                  <a:rPr lang="nl-NL" sz="16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Bullets</a:t>
                </a:r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90E8D8D8-6EF7-4583-9DB4-782109C348AC}"/>
                  </a:ext>
                </a:extLst>
              </p:cNvPr>
              <p:cNvSpPr/>
              <p:nvPr userDrawn="1"/>
            </p:nvSpPr>
            <p:spPr>
              <a:xfrm>
                <a:off x="-3569165" y="2178116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64CD7827-A7EB-4E80-AC7F-E8401B916ED5}"/>
                  </a:ext>
                </a:extLst>
              </p:cNvPr>
              <p:cNvSpPr/>
              <p:nvPr userDrawn="1"/>
            </p:nvSpPr>
            <p:spPr>
              <a:xfrm>
                <a:off x="-3203483" y="2179744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marR="0" lvl="1" indent="-274638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Calibri Light" panose="020F0302020204030204" pitchFamily="34" charset="0"/>
                  <a:buChar char="→"/>
                  <a:tabLst/>
                  <a:defRPr/>
                </a:pPr>
                <a:r>
                  <a:rPr lang="nl-NL" sz="1600" i="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Sub-bullets</a:t>
                </a:r>
              </a:p>
            </p:txBody>
          </p:sp>
          <p:sp>
            <p:nvSpPr>
              <p:cNvPr id="174" name="Ovaal 173">
                <a:extLst>
                  <a:ext uri="{FF2B5EF4-FFF2-40B4-BE49-F238E27FC236}">
                    <a16:creationId xmlns:a16="http://schemas.microsoft.com/office/drawing/2014/main" id="{9D50B91F-5878-4DB6-B0FE-B4906C814686}"/>
                  </a:ext>
                </a:extLst>
              </p:cNvPr>
              <p:cNvSpPr/>
              <p:nvPr userDrawn="1"/>
            </p:nvSpPr>
            <p:spPr>
              <a:xfrm>
                <a:off x="-3569165" y="2613465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0100945D-3A5D-4E61-8E98-E80E52C728F3}"/>
                  </a:ext>
                </a:extLst>
              </p:cNvPr>
              <p:cNvSpPr/>
              <p:nvPr userDrawn="1"/>
            </p:nvSpPr>
            <p:spPr>
              <a:xfrm>
                <a:off x="-3203483" y="2614861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2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rgbClr val="0070C0"/>
                  </a:buClr>
                  <a:buSzPct val="85000"/>
                  <a:buFont typeface="Arial" panose="020B0604020202020204" pitchFamily="34" charset="0"/>
                  <a:buNone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Leestekst</a:t>
                </a:r>
              </a:p>
            </p:txBody>
          </p:sp>
          <p:sp>
            <p:nvSpPr>
              <p:cNvPr id="176" name="Ovaal 175">
                <a:extLst>
                  <a:ext uri="{FF2B5EF4-FFF2-40B4-BE49-F238E27FC236}">
                    <a16:creationId xmlns:a16="http://schemas.microsoft.com/office/drawing/2014/main" id="{0210D872-46A0-40E7-B620-6584554E05DE}"/>
                  </a:ext>
                </a:extLst>
              </p:cNvPr>
              <p:cNvSpPr/>
              <p:nvPr userDrawn="1"/>
            </p:nvSpPr>
            <p:spPr>
              <a:xfrm>
                <a:off x="-3569165" y="304881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4CF7FD74-6DD9-4493-A2A3-A564F107D6BB}"/>
                  </a:ext>
                </a:extLst>
              </p:cNvPr>
              <p:cNvSpPr/>
              <p:nvPr userDrawn="1"/>
            </p:nvSpPr>
            <p:spPr>
              <a:xfrm>
                <a:off x="-3203483" y="3049978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3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1" kern="1200" cap="none" spc="30" baseline="0" dirty="0">
                    <a:solidFill>
                      <a:schemeClr val="bg2"/>
                    </a:solidFill>
                    <a:latin typeface="+mj-lt"/>
                    <a:ea typeface="+mn-ea"/>
                    <a:cs typeface="Calibri" panose="020F0502020204030204" pitchFamily="34" charset="0"/>
                  </a:rPr>
                  <a:t>SUBTITEL</a:t>
                </a:r>
              </a:p>
            </p:txBody>
          </p:sp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3F00F59D-7D2F-478F-8FB7-DB88F1AEE95D}"/>
                  </a:ext>
                </a:extLst>
              </p:cNvPr>
              <p:cNvSpPr/>
              <p:nvPr userDrawn="1"/>
            </p:nvSpPr>
            <p:spPr>
              <a:xfrm>
                <a:off x="-3569165" y="34841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2463AE96-474D-4119-B26D-CF064AF68DF5}"/>
                  </a:ext>
                </a:extLst>
              </p:cNvPr>
              <p:cNvSpPr/>
              <p:nvPr userDrawn="1"/>
            </p:nvSpPr>
            <p:spPr>
              <a:xfrm>
                <a:off x="-3203483" y="3485095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lvl="4" indent="-263525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Numerieke bullets</a:t>
                </a:r>
              </a:p>
            </p:txBody>
          </p:sp>
          <p:sp>
            <p:nvSpPr>
              <p:cNvPr id="180" name="Ovaal 179">
                <a:extLst>
                  <a:ext uri="{FF2B5EF4-FFF2-40B4-BE49-F238E27FC236}">
                    <a16:creationId xmlns:a16="http://schemas.microsoft.com/office/drawing/2014/main" id="{555B068E-1BB3-4D23-9912-2F23EE2B4616}"/>
                  </a:ext>
                </a:extLst>
              </p:cNvPr>
              <p:cNvSpPr/>
              <p:nvPr userDrawn="1"/>
            </p:nvSpPr>
            <p:spPr>
              <a:xfrm>
                <a:off x="-3569165" y="3919512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6B897D74-82AD-437A-9CC1-E00931C200A8}"/>
                  </a:ext>
                </a:extLst>
              </p:cNvPr>
              <p:cNvSpPr/>
              <p:nvPr userDrawn="1"/>
            </p:nvSpPr>
            <p:spPr>
              <a:xfrm>
                <a:off x="-3203483" y="392021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5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+mj-lt"/>
                  <a:buAutoNum type="alphaLcPeriod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Abc</a:t>
                </a:r>
              </a:p>
            </p:txBody>
          </p:sp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84B32C2C-1F59-4EE8-A7C4-A910540D50C6}"/>
                  </a:ext>
                </a:extLst>
              </p:cNvPr>
              <p:cNvSpPr/>
              <p:nvPr userDrawn="1"/>
            </p:nvSpPr>
            <p:spPr>
              <a:xfrm>
                <a:off x="-3569165" y="4354861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58A8FB56-F05B-4C60-B959-A45D165B7049}"/>
                  </a:ext>
                </a:extLst>
              </p:cNvPr>
              <p:cNvSpPr/>
              <p:nvPr userDrawn="1"/>
            </p:nvSpPr>
            <p:spPr>
              <a:xfrm>
                <a:off x="-3203483" y="4355329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6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Bullets</a:t>
                </a:r>
              </a:p>
            </p:txBody>
          </p:sp>
          <p:sp>
            <p:nvSpPr>
              <p:cNvPr id="184" name="Ovaal 183">
                <a:extLst>
                  <a:ext uri="{FF2B5EF4-FFF2-40B4-BE49-F238E27FC236}">
                    <a16:creationId xmlns:a16="http://schemas.microsoft.com/office/drawing/2014/main" id="{4569D91E-77D2-4892-A5D8-2A3D10F016FB}"/>
                  </a:ext>
                </a:extLst>
              </p:cNvPr>
              <p:cNvSpPr/>
              <p:nvPr userDrawn="1"/>
            </p:nvSpPr>
            <p:spPr>
              <a:xfrm>
                <a:off x="-3569165" y="479021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70386794-4EC1-4A64-8944-90D6FD3DC760}"/>
                  </a:ext>
                </a:extLst>
              </p:cNvPr>
              <p:cNvSpPr/>
              <p:nvPr userDrawn="1"/>
            </p:nvSpPr>
            <p:spPr>
              <a:xfrm>
                <a:off x="-3203483" y="4790446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7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nl-NL" sz="1600" b="1" i="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Bold</a:t>
                </a:r>
                <a:endParaRPr lang="nl-NL" sz="1600" b="1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AACCD545-6F06-49A1-A486-03DFFE2AE3DF}"/>
                  </a:ext>
                </a:extLst>
              </p:cNvPr>
              <p:cNvSpPr/>
              <p:nvPr userDrawn="1"/>
            </p:nvSpPr>
            <p:spPr>
              <a:xfrm>
                <a:off x="-3569165" y="52255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0DF73637-A76C-47C5-BDBB-9FB7AC08197F}"/>
                  </a:ext>
                </a:extLst>
              </p:cNvPr>
              <p:cNvSpPr/>
              <p:nvPr userDrawn="1"/>
            </p:nvSpPr>
            <p:spPr>
              <a:xfrm>
                <a:off x="-3203483" y="522556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8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0" kern="120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rPr>
                  <a:t>ALT. SUBTITEL</a:t>
                </a:r>
              </a:p>
            </p:txBody>
          </p:sp>
        </p:grp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692B8CCD-1F16-4A91-9CD8-DACB50BB5B7D}"/>
                </a:ext>
              </a:extLst>
            </p:cNvPr>
            <p:cNvSpPr/>
            <p:nvPr userDrawn="1"/>
          </p:nvSpPr>
          <p:spPr>
            <a:xfrm>
              <a:off x="-3568057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</p:grpSp>
      <p:grpSp>
        <p:nvGrpSpPr>
          <p:cNvPr id="143" name="INSTRUCTIE">
            <a:extLst>
              <a:ext uri="{FF2B5EF4-FFF2-40B4-BE49-F238E27FC236}">
                <a16:creationId xmlns:a16="http://schemas.microsoft.com/office/drawing/2014/main" id="{B9BD3F9D-0944-4E9E-A0BF-CE53A04B388C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2A1DB2A6-C698-4652-900E-A8A3DC61B13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EB6FF6F4-A0EE-47A1-8467-014DE8772B69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75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 animBg="1">
        <p:tmplLst>
          <p:tmpl>
            <p:tnLst>
              <p:par>
                <p:cTn presetID="2" presetClass="entr" presetSubtype="8" accel="20000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50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jdelijke aanduiding voor tekst 12">
            <a:extLst>
              <a:ext uri="{FF2B5EF4-FFF2-40B4-BE49-F238E27FC236}">
                <a16:creationId xmlns:a16="http://schemas.microsoft.com/office/drawing/2014/main" id="{E9DDACB5-3CA9-4F91-9E5C-4C417D5F2B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5780" y="-3196"/>
            <a:ext cx="12207780" cy="6858003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66" name="Tijdelijke aanduiding voor tekst 12">
            <a:extLst>
              <a:ext uri="{FF2B5EF4-FFF2-40B4-BE49-F238E27FC236}">
                <a16:creationId xmlns:a16="http://schemas.microsoft.com/office/drawing/2014/main" id="{FDF546B7-A1E4-41C7-803B-4601C96017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2927403" y="-2410708"/>
            <a:ext cx="6337194" cy="116626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95000" cy="490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698500" y="1591900"/>
            <a:ext cx="10772775" cy="4105638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grafiek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D67D-C274-4553-ADFA-2BDDD0DCA44E}" type="datetime1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Grafiek</a:t>
            </a:r>
          </a:p>
        </p:txBody>
      </p:sp>
      <p:grpSp>
        <p:nvGrpSpPr>
          <p:cNvPr id="2" name="Instructie">
            <a:extLst>
              <a:ext uri="{FF2B5EF4-FFF2-40B4-BE49-F238E27FC236}">
                <a16:creationId xmlns:a16="http://schemas.microsoft.com/office/drawing/2014/main" id="{5C9EF7C2-65AB-406B-B368-EA392F8C96F6}"/>
              </a:ext>
            </a:extLst>
          </p:cNvPr>
          <p:cNvGrpSpPr/>
          <p:nvPr userDrawn="1"/>
        </p:nvGrpSpPr>
        <p:grpSpPr>
          <a:xfrm>
            <a:off x="12441539" y="-99300"/>
            <a:ext cx="3391307" cy="7056601"/>
            <a:chOff x="12441539" y="-99300"/>
            <a:chExt cx="3391307" cy="7056601"/>
          </a:xfrm>
        </p:grpSpPr>
        <p:sp>
          <p:nvSpPr>
            <p:cNvPr id="179" name="Rechthoek 178">
              <a:extLst>
                <a:ext uri="{FF2B5EF4-FFF2-40B4-BE49-F238E27FC236}">
                  <a16:creationId xmlns:a16="http://schemas.microsoft.com/office/drawing/2014/main" id="{D691A00D-32F5-4219-8E54-6F151C9A66B8}"/>
                </a:ext>
              </a:extLst>
            </p:cNvPr>
            <p:cNvSpPr/>
            <p:nvPr userDrawn="1"/>
          </p:nvSpPr>
          <p:spPr>
            <a:xfrm>
              <a:off x="12441539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F26A773F-4544-4433-ACAE-AC092A2FC06F}"/>
                </a:ext>
              </a:extLst>
            </p:cNvPr>
            <p:cNvSpPr/>
            <p:nvPr userDrawn="1"/>
          </p:nvSpPr>
          <p:spPr>
            <a:xfrm>
              <a:off x="15501708" y="5972924"/>
              <a:ext cx="230835" cy="230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800" cap="all" baseline="0" dirty="0" err="1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1" name="Graphic 163" descr="Informatie">
              <a:extLst>
                <a:ext uri="{FF2B5EF4-FFF2-40B4-BE49-F238E27FC236}">
                  <a16:creationId xmlns:a16="http://schemas.microsoft.com/office/drawing/2014/main" id="{7F1A7292-E81A-415B-B72A-7DB8779DF294}"/>
                </a:ext>
              </a:extLst>
            </p:cNvPr>
            <p:cNvSpPr/>
            <p:nvPr userDrawn="1"/>
          </p:nvSpPr>
          <p:spPr>
            <a:xfrm>
              <a:off x="15483348" y="5954564"/>
              <a:ext cx="267555" cy="267555"/>
            </a:xfrm>
            <a:custGeom>
              <a:avLst/>
              <a:gdLst>
                <a:gd name="connsiteX0" fmla="*/ 145860 w 291719"/>
                <a:gd name="connsiteY0" fmla="*/ 0 h 291719"/>
                <a:gd name="connsiteX1" fmla="*/ 0 w 291719"/>
                <a:gd name="connsiteY1" fmla="*/ 145860 h 291719"/>
                <a:gd name="connsiteX2" fmla="*/ 145860 w 291719"/>
                <a:gd name="connsiteY2" fmla="*/ 291720 h 291719"/>
                <a:gd name="connsiteX3" fmla="*/ 291720 w 291719"/>
                <a:gd name="connsiteY3" fmla="*/ 145860 h 291719"/>
                <a:gd name="connsiteX4" fmla="*/ 145860 w 291719"/>
                <a:gd name="connsiteY4" fmla="*/ 0 h 291719"/>
                <a:gd name="connsiteX5" fmla="*/ 138183 w 291719"/>
                <a:gd name="connsiteY5" fmla="*/ 38384 h 291719"/>
                <a:gd name="connsiteX6" fmla="*/ 157375 w 291719"/>
                <a:gd name="connsiteY6" fmla="*/ 57576 h 291719"/>
                <a:gd name="connsiteX7" fmla="*/ 138183 w 291719"/>
                <a:gd name="connsiteY7" fmla="*/ 76768 h 291719"/>
                <a:gd name="connsiteX8" fmla="*/ 118991 w 291719"/>
                <a:gd name="connsiteY8" fmla="*/ 57576 h 291719"/>
                <a:gd name="connsiteX9" fmla="*/ 138183 w 291719"/>
                <a:gd name="connsiteY9" fmla="*/ 38384 h 291719"/>
                <a:gd name="connsiteX10" fmla="*/ 184244 w 291719"/>
                <a:gd name="connsiteY10" fmla="*/ 253336 h 291719"/>
                <a:gd name="connsiteX11" fmla="*/ 107476 w 291719"/>
                <a:gd name="connsiteY11" fmla="*/ 253336 h 291719"/>
                <a:gd name="connsiteX12" fmla="*/ 107476 w 291719"/>
                <a:gd name="connsiteY12" fmla="*/ 230305 h 291719"/>
                <a:gd name="connsiteX13" fmla="*/ 134345 w 291719"/>
                <a:gd name="connsiteY13" fmla="*/ 230305 h 291719"/>
                <a:gd name="connsiteX14" fmla="*/ 134345 w 291719"/>
                <a:gd name="connsiteY14" fmla="*/ 115153 h 291719"/>
                <a:gd name="connsiteX15" fmla="*/ 111314 w 291719"/>
                <a:gd name="connsiteY15" fmla="*/ 115153 h 291719"/>
                <a:gd name="connsiteX16" fmla="*/ 111314 w 291719"/>
                <a:gd name="connsiteY16" fmla="*/ 92122 h 291719"/>
                <a:gd name="connsiteX17" fmla="*/ 157375 w 291719"/>
                <a:gd name="connsiteY17" fmla="*/ 92122 h 291719"/>
                <a:gd name="connsiteX18" fmla="*/ 157375 w 291719"/>
                <a:gd name="connsiteY18" fmla="*/ 115153 h 291719"/>
                <a:gd name="connsiteX19" fmla="*/ 157375 w 291719"/>
                <a:gd name="connsiteY19" fmla="*/ 230305 h 291719"/>
                <a:gd name="connsiteX20" fmla="*/ 184244 w 291719"/>
                <a:gd name="connsiteY20" fmla="*/ 230305 h 291719"/>
                <a:gd name="connsiteX21" fmla="*/ 184244 w 291719"/>
                <a:gd name="connsiteY21" fmla="*/ 253336 h 29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1719" h="291719">
                  <a:moveTo>
                    <a:pt x="145860" y="0"/>
                  </a:moveTo>
                  <a:cubicBezTo>
                    <a:pt x="65253" y="0"/>
                    <a:pt x="0" y="65253"/>
                    <a:pt x="0" y="145860"/>
                  </a:cubicBezTo>
                  <a:cubicBezTo>
                    <a:pt x="0" y="226467"/>
                    <a:pt x="65253" y="291720"/>
                    <a:pt x="145860" y="291720"/>
                  </a:cubicBezTo>
                  <a:cubicBezTo>
                    <a:pt x="226467" y="291720"/>
                    <a:pt x="291720" y="226467"/>
                    <a:pt x="291720" y="145860"/>
                  </a:cubicBezTo>
                  <a:cubicBezTo>
                    <a:pt x="291720" y="65253"/>
                    <a:pt x="226467" y="0"/>
                    <a:pt x="145860" y="0"/>
                  </a:cubicBezTo>
                  <a:close/>
                  <a:moveTo>
                    <a:pt x="138183" y="38384"/>
                  </a:moveTo>
                  <a:cubicBezTo>
                    <a:pt x="148931" y="38384"/>
                    <a:pt x="157375" y="46829"/>
                    <a:pt x="157375" y="57576"/>
                  </a:cubicBezTo>
                  <a:cubicBezTo>
                    <a:pt x="157375" y="68324"/>
                    <a:pt x="148931" y="76768"/>
                    <a:pt x="138183" y="76768"/>
                  </a:cubicBezTo>
                  <a:cubicBezTo>
                    <a:pt x="127435" y="76768"/>
                    <a:pt x="118991" y="68324"/>
                    <a:pt x="118991" y="57576"/>
                  </a:cubicBezTo>
                  <a:cubicBezTo>
                    <a:pt x="118991" y="46829"/>
                    <a:pt x="127435" y="38384"/>
                    <a:pt x="138183" y="38384"/>
                  </a:cubicBezTo>
                  <a:close/>
                  <a:moveTo>
                    <a:pt x="184244" y="253336"/>
                  </a:moveTo>
                  <a:lnTo>
                    <a:pt x="107476" y="253336"/>
                  </a:lnTo>
                  <a:lnTo>
                    <a:pt x="107476" y="230305"/>
                  </a:lnTo>
                  <a:lnTo>
                    <a:pt x="134345" y="230305"/>
                  </a:lnTo>
                  <a:lnTo>
                    <a:pt x="134345" y="115153"/>
                  </a:lnTo>
                  <a:lnTo>
                    <a:pt x="111314" y="115153"/>
                  </a:lnTo>
                  <a:lnTo>
                    <a:pt x="111314" y="92122"/>
                  </a:lnTo>
                  <a:lnTo>
                    <a:pt x="157375" y="92122"/>
                  </a:lnTo>
                  <a:lnTo>
                    <a:pt x="157375" y="115153"/>
                  </a:lnTo>
                  <a:lnTo>
                    <a:pt x="157375" y="230305"/>
                  </a:lnTo>
                  <a:lnTo>
                    <a:pt x="184244" y="230305"/>
                  </a:lnTo>
                  <a:lnTo>
                    <a:pt x="184244" y="253336"/>
                  </a:lnTo>
                  <a:close/>
                </a:path>
              </a:pathLst>
            </a:custGeom>
            <a:solidFill>
              <a:schemeClr val="tx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C8D1AFD9-A287-4A42-B81D-A6CE03DAA33E}"/>
                </a:ext>
              </a:extLst>
            </p:cNvPr>
            <p:cNvSpPr/>
            <p:nvPr userDrawn="1"/>
          </p:nvSpPr>
          <p:spPr>
            <a:xfrm>
              <a:off x="12556139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  <p:grpSp>
          <p:nvGrpSpPr>
            <p:cNvPr id="67" name="INSTRUCTIE">
              <a:extLst>
                <a:ext uri="{FF2B5EF4-FFF2-40B4-BE49-F238E27FC236}">
                  <a16:creationId xmlns:a16="http://schemas.microsoft.com/office/drawing/2014/main" id="{E30C6CE9-BFC3-4DC3-84BD-98FC6C7ED2E3}"/>
                </a:ext>
              </a:extLst>
            </p:cNvPr>
            <p:cNvGrpSpPr/>
            <p:nvPr userDrawn="1"/>
          </p:nvGrpSpPr>
          <p:grpSpPr>
            <a:xfrm>
              <a:off x="12550852" y="0"/>
              <a:ext cx="3200350" cy="3817397"/>
              <a:chOff x="12550852" y="0"/>
              <a:chExt cx="3200350" cy="3817397"/>
            </a:xfrm>
          </p:grpSpPr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E7573129-9AF6-4B28-A588-958FA18FC9FB}"/>
                  </a:ext>
                </a:extLst>
              </p:cNvPr>
              <p:cNvSpPr/>
              <p:nvPr userDrawn="1"/>
            </p:nvSpPr>
            <p:spPr>
              <a:xfrm>
                <a:off x="12556438" y="0"/>
                <a:ext cx="3194764" cy="252000"/>
              </a:xfrm>
              <a:prstGeom prst="rect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Grafiek invoegen/veranderen</a:t>
                </a:r>
              </a:p>
            </p:txBody>
          </p:sp>
          <p:sp>
            <p:nvSpPr>
              <p:cNvPr id="128" name="Ovaal 127">
                <a:extLst>
                  <a:ext uri="{FF2B5EF4-FFF2-40B4-BE49-F238E27FC236}">
                    <a16:creationId xmlns:a16="http://schemas.microsoft.com/office/drawing/2014/main" id="{952E557D-BFAC-45DC-9BDC-2F092920592C}"/>
                  </a:ext>
                </a:extLst>
              </p:cNvPr>
              <p:cNvSpPr/>
              <p:nvPr userDrawn="1"/>
            </p:nvSpPr>
            <p:spPr>
              <a:xfrm>
                <a:off x="12556437" y="392387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99AA60C8-D36B-4907-9670-577B76253CF5}"/>
                  </a:ext>
                </a:extLst>
              </p:cNvPr>
              <p:cNvSpPr/>
              <p:nvPr userDrawn="1"/>
            </p:nvSpPr>
            <p:spPr>
              <a:xfrm>
                <a:off x="12922118" y="392387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grafiek d.m.v. de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‘Delete’-knop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grafiek in te voegen.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  <a:endPara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Ovaal 129">
                <a:extLst>
                  <a:ext uri="{FF2B5EF4-FFF2-40B4-BE49-F238E27FC236}">
                    <a16:creationId xmlns:a16="http://schemas.microsoft.com/office/drawing/2014/main" id="{CCA5BC75-D837-40B5-98B8-E67748609759}"/>
                  </a:ext>
                </a:extLst>
              </p:cNvPr>
              <p:cNvSpPr/>
              <p:nvPr userDrawn="1"/>
            </p:nvSpPr>
            <p:spPr>
              <a:xfrm>
                <a:off x="12556437" y="1540501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B20311FD-2324-490A-9919-50067A5CF01F}"/>
                  </a:ext>
                </a:extLst>
              </p:cNvPr>
              <p:cNvSpPr/>
              <p:nvPr userDrawn="1"/>
            </p:nvSpPr>
            <p:spPr>
              <a:xfrm>
                <a:off x="12922118" y="154050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grafiek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F2B100A4-E2A0-4BA0-8949-57FCA8FF4CDF}"/>
                  </a:ext>
                </a:extLst>
              </p:cNvPr>
              <p:cNvGrpSpPr/>
              <p:nvPr userDrawn="1"/>
            </p:nvGrpSpPr>
            <p:grpSpPr>
              <a:xfrm>
                <a:off x="12922118" y="1979358"/>
                <a:ext cx="825500" cy="209550"/>
                <a:chOff x="13504624" y="2482850"/>
                <a:chExt cx="825500" cy="209550"/>
              </a:xfrm>
            </p:grpSpPr>
            <p:sp>
              <p:nvSpPr>
                <p:cNvPr id="172" name="Rechthoek 171">
                  <a:extLst>
                    <a:ext uri="{FF2B5EF4-FFF2-40B4-BE49-F238E27FC236}">
                      <a16:creationId xmlns:a16="http://schemas.microsoft.com/office/drawing/2014/main" id="{9F9EFA65-694D-4E06-85B3-0087FBDF9A41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73" name="Rechte verbindingslijn 172">
                  <a:extLst>
                    <a:ext uri="{FF2B5EF4-FFF2-40B4-BE49-F238E27FC236}">
                      <a16:creationId xmlns:a16="http://schemas.microsoft.com/office/drawing/2014/main" id="{64779E9B-4684-42E1-8BFD-C9FB42309C45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74" name="Gelijkbenige driehoek 173">
                  <a:extLst>
                    <a:ext uri="{FF2B5EF4-FFF2-40B4-BE49-F238E27FC236}">
                      <a16:creationId xmlns:a16="http://schemas.microsoft.com/office/drawing/2014/main" id="{F86FCDD6-0AB4-4263-AA57-5E3908074F8E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3" name="Groep 132">
                <a:extLst>
                  <a:ext uri="{FF2B5EF4-FFF2-40B4-BE49-F238E27FC236}">
                    <a16:creationId xmlns:a16="http://schemas.microsoft.com/office/drawing/2014/main" id="{E6497394-CC8D-4E63-AB7D-631FD5F800C9}"/>
                  </a:ext>
                </a:extLst>
              </p:cNvPr>
              <p:cNvGrpSpPr/>
              <p:nvPr userDrawn="1"/>
            </p:nvGrpSpPr>
            <p:grpSpPr>
              <a:xfrm>
                <a:off x="12916533" y="1092475"/>
                <a:ext cx="289372" cy="314992"/>
                <a:chOff x="7322769" y="-310267"/>
                <a:chExt cx="289372" cy="314992"/>
              </a:xfrm>
            </p:grpSpPr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23197453-F4B0-40B6-B117-BA77CED83AAA}"/>
                    </a:ext>
                  </a:extLst>
                </p:cNvPr>
                <p:cNvSpPr/>
                <p:nvPr userDrawn="1"/>
              </p:nvSpPr>
              <p:spPr>
                <a:xfrm>
                  <a:off x="7322769" y="-211712"/>
                  <a:ext cx="79156" cy="21643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0" name="Rechthoek 169">
                  <a:extLst>
                    <a:ext uri="{FF2B5EF4-FFF2-40B4-BE49-F238E27FC236}">
                      <a16:creationId xmlns:a16="http://schemas.microsoft.com/office/drawing/2014/main" id="{AA74A762-F6E6-4C69-B60A-37DFE61F275D}"/>
                    </a:ext>
                  </a:extLst>
                </p:cNvPr>
                <p:cNvSpPr/>
                <p:nvPr userDrawn="1"/>
              </p:nvSpPr>
              <p:spPr>
                <a:xfrm>
                  <a:off x="7427035" y="-310267"/>
                  <a:ext cx="79156" cy="314992"/>
                </a:xfrm>
                <a:prstGeom prst="rect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55770B3C-4B4F-476D-A08A-5B4DF5901780}"/>
                    </a:ext>
                  </a:extLst>
                </p:cNvPr>
                <p:cNvSpPr/>
                <p:nvPr userDrawn="1"/>
              </p:nvSpPr>
              <p:spPr>
                <a:xfrm>
                  <a:off x="7532985" y="-240134"/>
                  <a:ext cx="79156" cy="24485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21C0AC44-8FB7-4EDA-8D09-517FF16A563F}"/>
                  </a:ext>
                </a:extLst>
              </p:cNvPr>
              <p:cNvSpPr/>
              <p:nvPr userDrawn="1"/>
            </p:nvSpPr>
            <p:spPr>
              <a:xfrm>
                <a:off x="12556438" y="2320253"/>
                <a:ext cx="3194764" cy="252000"/>
              </a:xfrm>
              <a:prstGeom prst="rect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Data van de Grafiek Bewerken</a:t>
                </a:r>
              </a:p>
            </p:txBody>
          </p:sp>
          <p:sp>
            <p:nvSpPr>
              <p:cNvPr id="135" name="Ovaal 134">
                <a:extLst>
                  <a:ext uri="{FF2B5EF4-FFF2-40B4-BE49-F238E27FC236}">
                    <a16:creationId xmlns:a16="http://schemas.microsoft.com/office/drawing/2014/main" id="{CC153D3B-9DD6-4F61-9DD5-9173A24C56F8}"/>
                  </a:ext>
                </a:extLst>
              </p:cNvPr>
              <p:cNvSpPr/>
              <p:nvPr userDrawn="1"/>
            </p:nvSpPr>
            <p:spPr>
              <a:xfrm>
                <a:off x="12550852" y="2715948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3887ECFC-EB63-4B46-AD94-A7FDEBCCF3B6}"/>
                  </a:ext>
                </a:extLst>
              </p:cNvPr>
              <p:cNvSpPr/>
              <p:nvPr userDrawn="1"/>
            </p:nvSpPr>
            <p:spPr>
              <a:xfrm>
                <a:off x="12916533" y="2715948"/>
                <a:ext cx="2817995" cy="31443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100" kern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grafiek, klik met de rechter muisknop en kies </a:t>
                </a:r>
                <a:r>
                  <a:rPr lang="nl-NL" sz="1100" b="1" kern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‘Gegevens bewerken’</a:t>
                </a:r>
              </a:p>
            </p:txBody>
          </p: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E0A917F3-8A2B-4683-87B9-2FAEEB49CE6A}"/>
                  </a:ext>
                </a:extLst>
              </p:cNvPr>
              <p:cNvGrpSpPr/>
              <p:nvPr userDrawn="1"/>
            </p:nvGrpSpPr>
            <p:grpSpPr>
              <a:xfrm>
                <a:off x="12916532" y="3177972"/>
                <a:ext cx="1714530" cy="639425"/>
                <a:chOff x="12757283" y="4365594"/>
                <a:chExt cx="1714530" cy="639425"/>
              </a:xfrm>
            </p:grpSpPr>
            <p:sp>
              <p:nvSpPr>
                <p:cNvPr id="138" name="Rechthoek 137">
                  <a:extLst>
                    <a:ext uri="{FF2B5EF4-FFF2-40B4-BE49-F238E27FC236}">
                      <a16:creationId xmlns:a16="http://schemas.microsoft.com/office/drawing/2014/main" id="{76A4EB65-6A0B-4986-827A-7928FC395EAC}"/>
                    </a:ext>
                  </a:extLst>
                </p:cNvPr>
                <p:cNvSpPr/>
                <p:nvPr userDrawn="1"/>
              </p:nvSpPr>
              <p:spPr>
                <a:xfrm>
                  <a:off x="12757283" y="4365594"/>
                  <a:ext cx="1626818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DE7BE764-6FF0-4A3C-AD6A-5CD60942E258}"/>
                    </a:ext>
                  </a:extLst>
                </p:cNvPr>
                <p:cNvSpPr/>
                <p:nvPr userDrawn="1"/>
              </p:nvSpPr>
              <p:spPr>
                <a:xfrm>
                  <a:off x="12768263" y="4676983"/>
                  <a:ext cx="1609231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0" name="Tekstvak 139">
                  <a:extLst>
                    <a:ext uri="{FF2B5EF4-FFF2-40B4-BE49-F238E27FC236}">
                      <a16:creationId xmlns:a16="http://schemas.microsoft.com/office/drawing/2014/main" id="{7731830B-1D8D-478B-AA8A-57CB987CB43A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4404704"/>
                  <a:ext cx="1248154" cy="216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Grafiektype wijzigen</a:t>
                  </a:r>
                </a:p>
              </p:txBody>
            </p:sp>
            <p:sp>
              <p:nvSpPr>
                <p:cNvPr id="141" name="Tekstvak 140">
                  <a:extLst>
                    <a:ext uri="{FF2B5EF4-FFF2-40B4-BE49-F238E27FC236}">
                      <a16:creationId xmlns:a16="http://schemas.microsoft.com/office/drawing/2014/main" id="{BCEF6064-689D-411B-B58A-5D5813CABD4C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4725830"/>
                  <a:ext cx="1274711" cy="216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Gegevens bewerken</a:t>
                  </a:r>
                </a:p>
              </p:txBody>
            </p:sp>
            <p:pic>
              <p:nvPicPr>
                <p:cNvPr id="142" name="Picture 3">
                  <a:extLst>
                    <a:ext uri="{FF2B5EF4-FFF2-40B4-BE49-F238E27FC236}">
                      <a16:creationId xmlns:a16="http://schemas.microsoft.com/office/drawing/2014/main" id="{0623B534-DBF0-4B3F-B446-4D44DEC4E40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28727" y="477368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43" name="Groep 142">
                  <a:extLst>
                    <a:ext uri="{FF2B5EF4-FFF2-40B4-BE49-F238E27FC236}">
                      <a16:creationId xmlns:a16="http://schemas.microsoft.com/office/drawing/2014/main" id="{F33F9E94-28E3-40DB-8966-AB898A448D75}"/>
                    </a:ext>
                  </a:extLst>
                </p:cNvPr>
                <p:cNvGrpSpPr/>
                <p:nvPr userDrawn="1"/>
              </p:nvGrpSpPr>
              <p:grpSpPr>
                <a:xfrm>
                  <a:off x="12831198" y="4432250"/>
                  <a:ext cx="139861" cy="152244"/>
                  <a:chOff x="12574450" y="6053892"/>
                  <a:chExt cx="169232" cy="184215"/>
                </a:xfrm>
              </p:grpSpPr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54A27853-F551-48E5-9139-EA46FB277F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574450" y="6111529"/>
                    <a:ext cx="46293" cy="126577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4AF0BD0B-5EB9-4E33-AC91-3BDB5F0424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35427" y="6053892"/>
                    <a:ext cx="46293" cy="184215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F3C95F9F-577B-4B96-B302-0CE099B959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97389" y="6094907"/>
                    <a:ext cx="46293" cy="14320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0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6260E506-514F-46BD-A05A-0319279B2086}"/>
                    </a:ext>
                  </a:extLst>
                </p:cNvPr>
                <p:cNvGrpSpPr/>
                <p:nvPr userDrawn="1"/>
              </p:nvGrpSpPr>
              <p:grpSpPr>
                <a:xfrm>
                  <a:off x="12831198" y="4748585"/>
                  <a:ext cx="184916" cy="120210"/>
                  <a:chOff x="8815516" y="1076284"/>
                  <a:chExt cx="503174" cy="327105"/>
                </a:xfrm>
              </p:grpSpPr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F70FB616-6838-4BC4-A6C9-C1D0F008C2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8815516" y="1133167"/>
                    <a:ext cx="372729" cy="2359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46" name="Groep 145">
                    <a:extLst>
                      <a:ext uri="{FF2B5EF4-FFF2-40B4-BE49-F238E27FC236}">
                        <a16:creationId xmlns:a16="http://schemas.microsoft.com/office/drawing/2014/main" id="{EB767312-E73C-4ABB-A399-B9A63E1E7E2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8815517" y="1076284"/>
                    <a:ext cx="503173" cy="327105"/>
                    <a:chOff x="1351248" y="-683635"/>
                    <a:chExt cx="503173" cy="327105"/>
                  </a:xfrm>
                </p:grpSpPr>
                <p:grpSp>
                  <p:nvGrpSpPr>
                    <p:cNvPr id="147" name="Groep 146">
                      <a:extLst>
                        <a:ext uri="{FF2B5EF4-FFF2-40B4-BE49-F238E27FC236}">
                          <a16:creationId xmlns:a16="http://schemas.microsoft.com/office/drawing/2014/main" id="{7FD52AE5-56EE-41D8-B714-9C831474C62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1248" y="-683635"/>
                      <a:ext cx="375186" cy="293652"/>
                      <a:chOff x="1094874" y="-884923"/>
                      <a:chExt cx="884668" cy="692417"/>
                    </a:xfrm>
                  </p:grpSpPr>
                  <p:sp>
                    <p:nvSpPr>
                      <p:cNvPr id="152" name="Rechthoek 151">
                        <a:extLst>
                          <a:ext uri="{FF2B5EF4-FFF2-40B4-BE49-F238E27FC236}">
                            <a16:creationId xmlns:a16="http://schemas.microsoft.com/office/drawing/2014/main" id="{44B15858-F683-49E4-864F-3CA470A4813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094874" y="-884923"/>
                        <a:ext cx="878304" cy="145579"/>
                      </a:xfrm>
                      <a:prstGeom prst="rect">
                        <a:avLst/>
                      </a:prstGeom>
                      <a:solidFill>
                        <a:srgbClr val="81818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 sz="240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grpSp>
                    <p:nvGrpSpPr>
                      <p:cNvPr id="153" name="Groep 152">
                        <a:extLst>
                          <a:ext uri="{FF2B5EF4-FFF2-40B4-BE49-F238E27FC236}">
                            <a16:creationId xmlns:a16="http://schemas.microsoft.com/office/drawing/2014/main" id="{20FA7A22-BA74-4C1B-B612-04F8D7F833F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094874" y="-878306"/>
                        <a:ext cx="867364" cy="685800"/>
                        <a:chOff x="1094874" y="-878306"/>
                        <a:chExt cx="867364" cy="613611"/>
                      </a:xfrm>
                    </p:grpSpPr>
                    <p:cxnSp>
                      <p:nvCxnSpPr>
                        <p:cNvPr id="159" name="Rechte verbindingslijn 158">
                          <a:extLst>
                            <a:ext uri="{FF2B5EF4-FFF2-40B4-BE49-F238E27FC236}">
                              <a16:creationId xmlns:a16="http://schemas.microsoft.com/office/drawing/2014/main" id="{8810A998-CCFA-4F71-AF5E-C076CD7BA5AD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094874" y="-878305"/>
                          <a:ext cx="0" cy="613610"/>
                        </a:xfrm>
                        <a:prstGeom prst="line">
                          <a:avLst/>
                        </a:prstGeom>
                        <a:ln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0" name="Rechte verbindingslijn 159">
                          <a:extLst>
                            <a:ext uri="{FF2B5EF4-FFF2-40B4-BE49-F238E27FC236}">
                              <a16:creationId xmlns:a16="http://schemas.microsoft.com/office/drawing/2014/main" id="{5D66286B-CBB2-40A3-AF98-19E68FECE74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962238" y="-878306"/>
                          <a:ext cx="0" cy="613611"/>
                        </a:xfrm>
                        <a:prstGeom prst="line">
                          <a:avLst/>
                        </a:prstGeom>
                        <a:ln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61" name="Groep 160">
                          <a:extLst>
                            <a:ext uri="{FF2B5EF4-FFF2-40B4-BE49-F238E27FC236}">
                              <a16:creationId xmlns:a16="http://schemas.microsoft.com/office/drawing/2014/main" id="{339E7DD8-D736-42B3-BA89-D141CBBF47D8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1270535" y="-878306"/>
                          <a:ext cx="526983" cy="613611"/>
                          <a:chOff x="1270535" y="-745959"/>
                          <a:chExt cx="526983" cy="481264"/>
                        </a:xfrm>
                      </p:grpSpPr>
                      <p:cxnSp>
                        <p:nvCxnSpPr>
                          <p:cNvPr id="162" name="Rechte verbindingslijn 161">
                            <a:extLst>
                              <a:ext uri="{FF2B5EF4-FFF2-40B4-BE49-F238E27FC236}">
                                <a16:creationId xmlns:a16="http://schemas.microsoft.com/office/drawing/2014/main" id="{CDEC2FC8-F139-440A-B7F1-03AF45280B9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 userDrawn="1"/>
                        </p:nvCxnSpPr>
                        <p:spPr>
                          <a:xfrm>
                            <a:off x="1446196" y="-745959"/>
                            <a:ext cx="0" cy="481264"/>
                          </a:xfrm>
                          <a:prstGeom prst="line">
                            <a:avLst/>
                          </a:prstGeom>
                          <a:ln w="6350">
                            <a:solidFill>
                              <a:srgbClr val="81818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3" name="Rechte verbindingslijn 162">
                            <a:extLst>
                              <a:ext uri="{FF2B5EF4-FFF2-40B4-BE49-F238E27FC236}">
                                <a16:creationId xmlns:a16="http://schemas.microsoft.com/office/drawing/2014/main" id="{72BA639B-4140-4A05-919D-A9B768C1073A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 userDrawn="1"/>
                        </p:nvCxnSpPr>
                        <p:spPr>
                          <a:xfrm>
                            <a:off x="1270535" y="-745959"/>
                            <a:ext cx="0" cy="481264"/>
                          </a:xfrm>
                          <a:prstGeom prst="line">
                            <a:avLst/>
                          </a:prstGeom>
                          <a:ln w="6350">
                            <a:solidFill>
                              <a:srgbClr val="81818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4" name="Rechte verbindingslijn 163">
                            <a:extLst>
                              <a:ext uri="{FF2B5EF4-FFF2-40B4-BE49-F238E27FC236}">
                                <a16:creationId xmlns:a16="http://schemas.microsoft.com/office/drawing/2014/main" id="{E59F7363-0A64-4C47-84CC-B79DE554504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 userDrawn="1"/>
                        </p:nvCxnSpPr>
                        <p:spPr>
                          <a:xfrm>
                            <a:off x="1621857" y="-745959"/>
                            <a:ext cx="0" cy="481264"/>
                          </a:xfrm>
                          <a:prstGeom prst="line">
                            <a:avLst/>
                          </a:prstGeom>
                          <a:ln w="6350">
                            <a:solidFill>
                              <a:srgbClr val="81818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5" name="Rechte verbindingslijn 164">
                            <a:extLst>
                              <a:ext uri="{FF2B5EF4-FFF2-40B4-BE49-F238E27FC236}">
                                <a16:creationId xmlns:a16="http://schemas.microsoft.com/office/drawing/2014/main" id="{EC56D7CF-A56F-414F-B3F2-A44F8C3488A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 userDrawn="1"/>
                        </p:nvCxnSpPr>
                        <p:spPr>
                          <a:xfrm>
                            <a:off x="1797518" y="-745959"/>
                            <a:ext cx="0" cy="481264"/>
                          </a:xfrm>
                          <a:prstGeom prst="line">
                            <a:avLst/>
                          </a:prstGeom>
                          <a:ln w="6350">
                            <a:solidFill>
                              <a:srgbClr val="81818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cxnSp>
                    <p:nvCxnSpPr>
                      <p:cNvPr id="154" name="Rechte verbindingslijn 153">
                        <a:extLst>
                          <a:ext uri="{FF2B5EF4-FFF2-40B4-BE49-F238E27FC236}">
                            <a16:creationId xmlns:a16="http://schemas.microsoft.com/office/drawing/2014/main" id="{D7ACA3C1-5737-4BDF-BC21-B2E1B3639B9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098555" y="-192506"/>
                        <a:ext cx="880987" cy="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55" name="Groep 154">
                        <a:extLst>
                          <a:ext uri="{FF2B5EF4-FFF2-40B4-BE49-F238E27FC236}">
                            <a16:creationId xmlns:a16="http://schemas.microsoft.com/office/drawing/2014/main" id="{ED739CF1-4A50-400F-9192-EDFBE80F19F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094874" y="-607596"/>
                        <a:ext cx="878306" cy="276726"/>
                        <a:chOff x="1106905" y="-607596"/>
                        <a:chExt cx="878307" cy="276726"/>
                      </a:xfrm>
                    </p:grpSpPr>
                    <p:cxnSp>
                      <p:nvCxnSpPr>
                        <p:cNvPr id="156" name="Rechte verbindingslijn 155">
                          <a:extLst>
                            <a:ext uri="{FF2B5EF4-FFF2-40B4-BE49-F238E27FC236}">
                              <a16:creationId xmlns:a16="http://schemas.microsoft.com/office/drawing/2014/main" id="{C26D3A94-781F-42D5-B9E3-B023BE02A79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 flipH="1">
                          <a:off x="1106905" y="-330870"/>
                          <a:ext cx="878307" cy="0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7" name="Rechte verbindingslijn 156">
                          <a:extLst>
                            <a:ext uri="{FF2B5EF4-FFF2-40B4-BE49-F238E27FC236}">
                              <a16:creationId xmlns:a16="http://schemas.microsoft.com/office/drawing/2014/main" id="{5241E624-3C32-4F9B-A5EC-C4BBA7DC2C2F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 flipH="1">
                          <a:off x="1106905" y="-469233"/>
                          <a:ext cx="878307" cy="0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8" name="Rechte verbindingslijn 157">
                          <a:extLst>
                            <a:ext uri="{FF2B5EF4-FFF2-40B4-BE49-F238E27FC236}">
                              <a16:creationId xmlns:a16="http://schemas.microsoft.com/office/drawing/2014/main" id="{9D3CBD2A-AE3D-4551-BE4D-91A5EBA2C54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 flipH="1">
                          <a:off x="1106905" y="-607596"/>
                          <a:ext cx="878307" cy="0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48" name="Groep 147">
                      <a:extLst>
                        <a:ext uri="{FF2B5EF4-FFF2-40B4-BE49-F238E27FC236}">
                          <a16:creationId xmlns:a16="http://schemas.microsoft.com/office/drawing/2014/main" id="{FDCA4999-A369-48FB-9DED-8383BA9FDBED}"/>
                        </a:ext>
                      </a:extLst>
                    </p:cNvPr>
                    <p:cNvGrpSpPr/>
                    <p:nvPr userDrawn="1"/>
                  </p:nvGrpSpPr>
                  <p:grpSpPr>
                    <a:xfrm rot="2700000">
                      <a:off x="1605871" y="-605080"/>
                      <a:ext cx="90079" cy="407021"/>
                      <a:chOff x="3130062" y="-817193"/>
                      <a:chExt cx="131884" cy="595920"/>
                    </a:xfrm>
                    <a:solidFill>
                      <a:srgbClr val="3399FF"/>
                    </a:solidFill>
                  </p:grpSpPr>
                  <p:sp>
                    <p:nvSpPr>
                      <p:cNvPr id="149" name="Rechthoek 148">
                        <a:extLst>
                          <a:ext uri="{FF2B5EF4-FFF2-40B4-BE49-F238E27FC236}">
                            <a16:creationId xmlns:a16="http://schemas.microsoft.com/office/drawing/2014/main" id="{A1A9F3D5-896D-4CFD-8D5A-9E6D1B57BFE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3130062" y="-705979"/>
                        <a:ext cx="131884" cy="281354"/>
                      </a:xfrm>
                      <a:prstGeom prst="rect">
                        <a:avLst/>
                      </a:prstGeom>
                      <a:solidFill>
                        <a:srgbClr val="4D82B8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 sz="240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50" name="Rechthoek: afgeronde bovenhoeken 149">
                        <a:extLst>
                          <a:ext uri="{FF2B5EF4-FFF2-40B4-BE49-F238E27FC236}">
                            <a16:creationId xmlns:a16="http://schemas.microsoft.com/office/drawing/2014/main" id="{1526C096-D70C-4816-B465-B43FB25D7FF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3130063" y="-817193"/>
                        <a:ext cx="131883" cy="87615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solidFill>
                        <a:srgbClr val="4D82B8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 sz="240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51" name="Gelijkbenige driehoek 150">
                        <a:extLst>
                          <a:ext uri="{FF2B5EF4-FFF2-40B4-BE49-F238E27FC236}">
                            <a16:creationId xmlns:a16="http://schemas.microsoft.com/office/drawing/2014/main" id="{573D5D5A-3158-49AB-8CD5-640B8834FF0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 rot="10800000">
                        <a:off x="3130062" y="-401026"/>
                        <a:ext cx="131884" cy="179753"/>
                      </a:xfrm>
                      <a:prstGeom prst="triangle">
                        <a:avLst/>
                      </a:prstGeom>
                      <a:solidFill>
                        <a:srgbClr val="4D82B8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 sz="240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62" name="Tijdelijke aanduiding voor tekst 7">
            <a:extLst>
              <a:ext uri="{FF2B5EF4-FFF2-40B4-BE49-F238E27FC236}">
                <a16:creationId xmlns:a16="http://schemas.microsoft.com/office/drawing/2014/main" id="{8C2056D1-2A42-4401-806A-DB1A8EF40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69" name="INSTRUCTIE">
            <a:extLst>
              <a:ext uri="{FF2B5EF4-FFF2-40B4-BE49-F238E27FC236}">
                <a16:creationId xmlns:a16="http://schemas.microsoft.com/office/drawing/2014/main" id="{2EF7BD9F-E08C-43B0-8F7E-5906BFF7F2DE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A3EFF6A6-71FF-4715-A6C4-1C78A8B6D96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477ACA02-4286-4A3F-957B-EFA792EFF29F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8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ijdelijke aanduiding voor tekst 296">
            <a:extLst>
              <a:ext uri="{FF2B5EF4-FFF2-40B4-BE49-F238E27FC236}">
                <a16:creationId xmlns:a16="http://schemas.microsoft.com/office/drawing/2014/main" id="{9C643878-362C-40F6-901B-62740BED4B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-517133" y="444391"/>
            <a:ext cx="6921657" cy="5970883"/>
          </a:xfrm>
          <a:custGeom>
            <a:avLst/>
            <a:gdLst>
              <a:gd name="connsiteX0" fmla="*/ 0 w 6921657"/>
              <a:gd name="connsiteY0" fmla="*/ 5970883 h 5970883"/>
              <a:gd name="connsiteX1" fmla="*/ 0 w 6921657"/>
              <a:gd name="connsiteY1" fmla="*/ 2421155 h 5970883"/>
              <a:gd name="connsiteX2" fmla="*/ 0 w 6921657"/>
              <a:gd name="connsiteY2" fmla="*/ 1259631 h 5970883"/>
              <a:gd name="connsiteX3" fmla="*/ 0 w 6921657"/>
              <a:gd name="connsiteY3" fmla="*/ 0 h 5970883"/>
              <a:gd name="connsiteX4" fmla="*/ 733710 w 6921657"/>
              <a:gd name="connsiteY4" fmla="*/ 0 h 5970883"/>
              <a:gd name="connsiteX5" fmla="*/ 1018806 w 6921657"/>
              <a:gd name="connsiteY5" fmla="*/ 0 h 5970883"/>
              <a:gd name="connsiteX6" fmla="*/ 5771445 w 6921657"/>
              <a:gd name="connsiteY6" fmla="*/ 0 h 5970883"/>
              <a:gd name="connsiteX7" fmla="*/ 6921657 w 6921657"/>
              <a:gd name="connsiteY7" fmla="*/ 1974680 h 5970883"/>
              <a:gd name="connsiteX8" fmla="*/ 6921657 w 6921657"/>
              <a:gd name="connsiteY8" fmla="*/ 5970883 h 597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1657" h="5970883">
                <a:moveTo>
                  <a:pt x="0" y="5970883"/>
                </a:moveTo>
                <a:lnTo>
                  <a:pt x="0" y="2421155"/>
                </a:lnTo>
                <a:lnTo>
                  <a:pt x="0" y="1259631"/>
                </a:lnTo>
                <a:lnTo>
                  <a:pt x="0" y="0"/>
                </a:lnTo>
                <a:lnTo>
                  <a:pt x="733710" y="0"/>
                </a:lnTo>
                <a:lnTo>
                  <a:pt x="1018806" y="0"/>
                </a:lnTo>
                <a:lnTo>
                  <a:pt x="5771445" y="0"/>
                </a:lnTo>
                <a:lnTo>
                  <a:pt x="6921657" y="1974680"/>
                </a:lnTo>
                <a:lnTo>
                  <a:pt x="6921657" y="59708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2206-6141-4927-99DB-087A06F2CBA2}" type="datetime1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Tabel</a:t>
            </a:r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6275457" y="763368"/>
            <a:ext cx="5195817" cy="4934170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tabel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grpSp>
        <p:nvGrpSpPr>
          <p:cNvPr id="228" name="Instructie">
            <a:extLst>
              <a:ext uri="{FF2B5EF4-FFF2-40B4-BE49-F238E27FC236}">
                <a16:creationId xmlns:a16="http://schemas.microsoft.com/office/drawing/2014/main" id="{13CCB361-9726-4392-BE62-90EAD3F82314}"/>
              </a:ext>
            </a:extLst>
          </p:cNvPr>
          <p:cNvGrpSpPr/>
          <p:nvPr userDrawn="1"/>
        </p:nvGrpSpPr>
        <p:grpSpPr>
          <a:xfrm>
            <a:off x="12441539" y="-99300"/>
            <a:ext cx="3391307" cy="7056601"/>
            <a:chOff x="12441539" y="-99300"/>
            <a:chExt cx="3391307" cy="7056601"/>
          </a:xfrm>
        </p:grpSpPr>
        <p:sp>
          <p:nvSpPr>
            <p:cNvPr id="229" name="Rechthoek 228">
              <a:extLst>
                <a:ext uri="{FF2B5EF4-FFF2-40B4-BE49-F238E27FC236}">
                  <a16:creationId xmlns:a16="http://schemas.microsoft.com/office/drawing/2014/main" id="{DB73A7A5-38B8-41FF-894D-92F12CABA13D}"/>
                </a:ext>
              </a:extLst>
            </p:cNvPr>
            <p:cNvSpPr/>
            <p:nvPr userDrawn="1"/>
          </p:nvSpPr>
          <p:spPr>
            <a:xfrm>
              <a:off x="12441539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0" name="Ovaal 229">
              <a:extLst>
                <a:ext uri="{FF2B5EF4-FFF2-40B4-BE49-F238E27FC236}">
                  <a16:creationId xmlns:a16="http://schemas.microsoft.com/office/drawing/2014/main" id="{7F8726A8-9019-494F-A708-23A0BCAECE64}"/>
                </a:ext>
              </a:extLst>
            </p:cNvPr>
            <p:cNvSpPr/>
            <p:nvPr userDrawn="1"/>
          </p:nvSpPr>
          <p:spPr>
            <a:xfrm>
              <a:off x="15501708" y="5972924"/>
              <a:ext cx="230835" cy="230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800" cap="all" baseline="0" dirty="0" err="1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1" name="Graphic 163" descr="Informatie">
              <a:extLst>
                <a:ext uri="{FF2B5EF4-FFF2-40B4-BE49-F238E27FC236}">
                  <a16:creationId xmlns:a16="http://schemas.microsoft.com/office/drawing/2014/main" id="{5A14D89D-091B-4FD1-9491-E8C7E8F3DA1C}"/>
                </a:ext>
              </a:extLst>
            </p:cNvPr>
            <p:cNvSpPr/>
            <p:nvPr userDrawn="1"/>
          </p:nvSpPr>
          <p:spPr>
            <a:xfrm>
              <a:off x="15483348" y="5954564"/>
              <a:ext cx="267555" cy="267555"/>
            </a:xfrm>
            <a:custGeom>
              <a:avLst/>
              <a:gdLst>
                <a:gd name="connsiteX0" fmla="*/ 145860 w 291719"/>
                <a:gd name="connsiteY0" fmla="*/ 0 h 291719"/>
                <a:gd name="connsiteX1" fmla="*/ 0 w 291719"/>
                <a:gd name="connsiteY1" fmla="*/ 145860 h 291719"/>
                <a:gd name="connsiteX2" fmla="*/ 145860 w 291719"/>
                <a:gd name="connsiteY2" fmla="*/ 291720 h 291719"/>
                <a:gd name="connsiteX3" fmla="*/ 291720 w 291719"/>
                <a:gd name="connsiteY3" fmla="*/ 145860 h 291719"/>
                <a:gd name="connsiteX4" fmla="*/ 145860 w 291719"/>
                <a:gd name="connsiteY4" fmla="*/ 0 h 291719"/>
                <a:gd name="connsiteX5" fmla="*/ 138183 w 291719"/>
                <a:gd name="connsiteY5" fmla="*/ 38384 h 291719"/>
                <a:gd name="connsiteX6" fmla="*/ 157375 w 291719"/>
                <a:gd name="connsiteY6" fmla="*/ 57576 h 291719"/>
                <a:gd name="connsiteX7" fmla="*/ 138183 w 291719"/>
                <a:gd name="connsiteY7" fmla="*/ 76768 h 291719"/>
                <a:gd name="connsiteX8" fmla="*/ 118991 w 291719"/>
                <a:gd name="connsiteY8" fmla="*/ 57576 h 291719"/>
                <a:gd name="connsiteX9" fmla="*/ 138183 w 291719"/>
                <a:gd name="connsiteY9" fmla="*/ 38384 h 291719"/>
                <a:gd name="connsiteX10" fmla="*/ 184244 w 291719"/>
                <a:gd name="connsiteY10" fmla="*/ 253336 h 291719"/>
                <a:gd name="connsiteX11" fmla="*/ 107476 w 291719"/>
                <a:gd name="connsiteY11" fmla="*/ 253336 h 291719"/>
                <a:gd name="connsiteX12" fmla="*/ 107476 w 291719"/>
                <a:gd name="connsiteY12" fmla="*/ 230305 h 291719"/>
                <a:gd name="connsiteX13" fmla="*/ 134345 w 291719"/>
                <a:gd name="connsiteY13" fmla="*/ 230305 h 291719"/>
                <a:gd name="connsiteX14" fmla="*/ 134345 w 291719"/>
                <a:gd name="connsiteY14" fmla="*/ 115153 h 291719"/>
                <a:gd name="connsiteX15" fmla="*/ 111314 w 291719"/>
                <a:gd name="connsiteY15" fmla="*/ 115153 h 291719"/>
                <a:gd name="connsiteX16" fmla="*/ 111314 w 291719"/>
                <a:gd name="connsiteY16" fmla="*/ 92122 h 291719"/>
                <a:gd name="connsiteX17" fmla="*/ 157375 w 291719"/>
                <a:gd name="connsiteY17" fmla="*/ 92122 h 291719"/>
                <a:gd name="connsiteX18" fmla="*/ 157375 w 291719"/>
                <a:gd name="connsiteY18" fmla="*/ 115153 h 291719"/>
                <a:gd name="connsiteX19" fmla="*/ 157375 w 291719"/>
                <a:gd name="connsiteY19" fmla="*/ 230305 h 291719"/>
                <a:gd name="connsiteX20" fmla="*/ 184244 w 291719"/>
                <a:gd name="connsiteY20" fmla="*/ 230305 h 291719"/>
                <a:gd name="connsiteX21" fmla="*/ 184244 w 291719"/>
                <a:gd name="connsiteY21" fmla="*/ 253336 h 29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1719" h="291719">
                  <a:moveTo>
                    <a:pt x="145860" y="0"/>
                  </a:moveTo>
                  <a:cubicBezTo>
                    <a:pt x="65253" y="0"/>
                    <a:pt x="0" y="65253"/>
                    <a:pt x="0" y="145860"/>
                  </a:cubicBezTo>
                  <a:cubicBezTo>
                    <a:pt x="0" y="226467"/>
                    <a:pt x="65253" y="291720"/>
                    <a:pt x="145860" y="291720"/>
                  </a:cubicBezTo>
                  <a:cubicBezTo>
                    <a:pt x="226467" y="291720"/>
                    <a:pt x="291720" y="226467"/>
                    <a:pt x="291720" y="145860"/>
                  </a:cubicBezTo>
                  <a:cubicBezTo>
                    <a:pt x="291720" y="65253"/>
                    <a:pt x="226467" y="0"/>
                    <a:pt x="145860" y="0"/>
                  </a:cubicBezTo>
                  <a:close/>
                  <a:moveTo>
                    <a:pt x="138183" y="38384"/>
                  </a:moveTo>
                  <a:cubicBezTo>
                    <a:pt x="148931" y="38384"/>
                    <a:pt x="157375" y="46829"/>
                    <a:pt x="157375" y="57576"/>
                  </a:cubicBezTo>
                  <a:cubicBezTo>
                    <a:pt x="157375" y="68324"/>
                    <a:pt x="148931" y="76768"/>
                    <a:pt x="138183" y="76768"/>
                  </a:cubicBezTo>
                  <a:cubicBezTo>
                    <a:pt x="127435" y="76768"/>
                    <a:pt x="118991" y="68324"/>
                    <a:pt x="118991" y="57576"/>
                  </a:cubicBezTo>
                  <a:cubicBezTo>
                    <a:pt x="118991" y="46829"/>
                    <a:pt x="127435" y="38384"/>
                    <a:pt x="138183" y="38384"/>
                  </a:cubicBezTo>
                  <a:close/>
                  <a:moveTo>
                    <a:pt x="184244" y="253336"/>
                  </a:moveTo>
                  <a:lnTo>
                    <a:pt x="107476" y="253336"/>
                  </a:lnTo>
                  <a:lnTo>
                    <a:pt x="107476" y="230305"/>
                  </a:lnTo>
                  <a:lnTo>
                    <a:pt x="134345" y="230305"/>
                  </a:lnTo>
                  <a:lnTo>
                    <a:pt x="134345" y="115153"/>
                  </a:lnTo>
                  <a:lnTo>
                    <a:pt x="111314" y="115153"/>
                  </a:lnTo>
                  <a:lnTo>
                    <a:pt x="111314" y="92122"/>
                  </a:lnTo>
                  <a:lnTo>
                    <a:pt x="157375" y="92122"/>
                  </a:lnTo>
                  <a:lnTo>
                    <a:pt x="157375" y="115153"/>
                  </a:lnTo>
                  <a:lnTo>
                    <a:pt x="157375" y="230305"/>
                  </a:lnTo>
                  <a:lnTo>
                    <a:pt x="184244" y="230305"/>
                  </a:lnTo>
                  <a:lnTo>
                    <a:pt x="184244" y="253336"/>
                  </a:lnTo>
                  <a:close/>
                </a:path>
              </a:pathLst>
            </a:custGeom>
            <a:solidFill>
              <a:schemeClr val="tx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2" name="Rechthoek 231">
              <a:extLst>
                <a:ext uri="{FF2B5EF4-FFF2-40B4-BE49-F238E27FC236}">
                  <a16:creationId xmlns:a16="http://schemas.microsoft.com/office/drawing/2014/main" id="{694B8C1C-706E-4644-8F90-51CDBC9A6B1B}"/>
                </a:ext>
              </a:extLst>
            </p:cNvPr>
            <p:cNvSpPr/>
            <p:nvPr userDrawn="1"/>
          </p:nvSpPr>
          <p:spPr>
            <a:xfrm>
              <a:off x="12556139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  <p:grpSp>
          <p:nvGrpSpPr>
            <p:cNvPr id="233" name="INSTRUCTIE">
              <a:extLst>
                <a:ext uri="{FF2B5EF4-FFF2-40B4-BE49-F238E27FC236}">
                  <a16:creationId xmlns:a16="http://schemas.microsoft.com/office/drawing/2014/main" id="{CE8CB26E-B528-48EF-8872-93BDBB9CF386}"/>
                </a:ext>
              </a:extLst>
            </p:cNvPr>
            <p:cNvGrpSpPr/>
            <p:nvPr userDrawn="1"/>
          </p:nvGrpSpPr>
          <p:grpSpPr>
            <a:xfrm>
              <a:off x="12556437" y="0"/>
              <a:ext cx="3194765" cy="2257140"/>
              <a:chOff x="12556437" y="0"/>
              <a:chExt cx="3194765" cy="2257140"/>
            </a:xfrm>
          </p:grpSpPr>
          <p:sp>
            <p:nvSpPr>
              <p:cNvPr id="234" name="Rechthoek 233">
                <a:extLst>
                  <a:ext uri="{FF2B5EF4-FFF2-40B4-BE49-F238E27FC236}">
                    <a16:creationId xmlns:a16="http://schemas.microsoft.com/office/drawing/2014/main" id="{3755EEB0-DCB3-494A-8346-3698863AD712}"/>
                  </a:ext>
                </a:extLst>
              </p:cNvPr>
              <p:cNvSpPr/>
              <p:nvPr userDrawn="1"/>
            </p:nvSpPr>
            <p:spPr>
              <a:xfrm>
                <a:off x="12556438" y="0"/>
                <a:ext cx="3194764" cy="252000"/>
              </a:xfrm>
              <a:prstGeom prst="rect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invoegen/veranderen</a:t>
                </a:r>
              </a:p>
            </p:txBody>
          </p:sp>
          <p:sp>
            <p:nvSpPr>
              <p:cNvPr id="235" name="Ovaal 234">
                <a:extLst>
                  <a:ext uri="{FF2B5EF4-FFF2-40B4-BE49-F238E27FC236}">
                    <a16:creationId xmlns:a16="http://schemas.microsoft.com/office/drawing/2014/main" id="{71F5EA25-9681-4669-8978-DF2DA224AB6D}"/>
                  </a:ext>
                </a:extLst>
              </p:cNvPr>
              <p:cNvSpPr/>
              <p:nvPr userDrawn="1"/>
            </p:nvSpPr>
            <p:spPr>
              <a:xfrm>
                <a:off x="12556437" y="398178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36" name="Rechthoek 235">
                <a:extLst>
                  <a:ext uri="{FF2B5EF4-FFF2-40B4-BE49-F238E27FC236}">
                    <a16:creationId xmlns:a16="http://schemas.microsoft.com/office/drawing/2014/main" id="{ABFCDD96-0DF6-4767-BB41-0312E6AE3E3A}"/>
                  </a:ext>
                </a:extLst>
              </p:cNvPr>
              <p:cNvSpPr/>
              <p:nvPr userDrawn="1"/>
            </p:nvSpPr>
            <p:spPr>
              <a:xfrm>
                <a:off x="12922118" y="398178"/>
                <a:ext cx="2829084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‘Delete’-knop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tabel in te voegen. </a:t>
                </a:r>
                <a:r>
                  <a:rPr kumimoji="0" lang="nl-NL" sz="1100" b="0" i="1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  <a:endPara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7" name="Ovaal 236">
                <a:extLst>
                  <a:ext uri="{FF2B5EF4-FFF2-40B4-BE49-F238E27FC236}">
                    <a16:creationId xmlns:a16="http://schemas.microsoft.com/office/drawing/2014/main" id="{1A6A9F9E-CC61-45D2-9DBC-3B6D346A630D}"/>
                  </a:ext>
                </a:extLst>
              </p:cNvPr>
              <p:cNvSpPr/>
              <p:nvPr userDrawn="1"/>
            </p:nvSpPr>
            <p:spPr>
              <a:xfrm>
                <a:off x="12556437" y="1617475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F3A1342E-B255-4040-9213-CB4681A6D0B8}"/>
                  </a:ext>
                </a:extLst>
              </p:cNvPr>
              <p:cNvSpPr/>
              <p:nvPr userDrawn="1"/>
            </p:nvSpPr>
            <p:spPr>
              <a:xfrm>
                <a:off x="12922118" y="1617475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 en kolommen en klik 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9" name="Groep 238">
                <a:extLst>
                  <a:ext uri="{FF2B5EF4-FFF2-40B4-BE49-F238E27FC236}">
                    <a16:creationId xmlns:a16="http://schemas.microsoft.com/office/drawing/2014/main" id="{98676C04-68FC-439B-B48A-254AE96EACB6}"/>
                  </a:ext>
                </a:extLst>
              </p:cNvPr>
              <p:cNvGrpSpPr/>
              <p:nvPr userDrawn="1"/>
            </p:nvGrpSpPr>
            <p:grpSpPr>
              <a:xfrm>
                <a:off x="12922118" y="2047590"/>
                <a:ext cx="825500" cy="209550"/>
                <a:chOff x="13504624" y="2482850"/>
                <a:chExt cx="825500" cy="209550"/>
              </a:xfrm>
            </p:grpSpPr>
            <p:sp>
              <p:nvSpPr>
                <p:cNvPr id="249" name="Rechthoek 248">
                  <a:extLst>
                    <a:ext uri="{FF2B5EF4-FFF2-40B4-BE49-F238E27FC236}">
                      <a16:creationId xmlns:a16="http://schemas.microsoft.com/office/drawing/2014/main" id="{F64CE19B-F43F-4C23-8245-7A44074A4138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800" b="0" noProof="0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250" name="Rechte verbindingslijn 249">
                  <a:extLst>
                    <a:ext uri="{FF2B5EF4-FFF2-40B4-BE49-F238E27FC236}">
                      <a16:creationId xmlns:a16="http://schemas.microsoft.com/office/drawing/2014/main" id="{BA47C1A2-1474-4C85-A297-A60B49DA1819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51" name="Gelijkbenige driehoek 250">
                  <a:extLst>
                    <a:ext uri="{FF2B5EF4-FFF2-40B4-BE49-F238E27FC236}">
                      <a16:creationId xmlns:a16="http://schemas.microsoft.com/office/drawing/2014/main" id="{E667A52D-883D-4F0C-A54F-B13B5D2D1D02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0" name="Tabel icoon">
                <a:extLst>
                  <a:ext uri="{FF2B5EF4-FFF2-40B4-BE49-F238E27FC236}">
                    <a16:creationId xmlns:a16="http://schemas.microsoft.com/office/drawing/2014/main" id="{EB1D26DA-91DE-46D7-AEB0-B99BB46638FB}"/>
                  </a:ext>
                </a:extLst>
              </p:cNvPr>
              <p:cNvGrpSpPr/>
              <p:nvPr userDrawn="1"/>
            </p:nvGrpSpPr>
            <p:grpSpPr>
              <a:xfrm>
                <a:off x="12922119" y="1134242"/>
                <a:ext cx="375500" cy="339168"/>
                <a:chOff x="6072040" y="3376043"/>
                <a:chExt cx="1227920" cy="1109109"/>
              </a:xfrm>
            </p:grpSpPr>
            <p:sp>
              <p:nvSpPr>
                <p:cNvPr id="241" name="Rechthoek 240">
                  <a:extLst>
                    <a:ext uri="{FF2B5EF4-FFF2-40B4-BE49-F238E27FC236}">
                      <a16:creationId xmlns:a16="http://schemas.microsoft.com/office/drawing/2014/main" id="{BD78C5D1-4BB4-4CF7-BA06-17F13FCED1F7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2" name="Rechthoek 241">
                  <a:extLst>
                    <a:ext uri="{FF2B5EF4-FFF2-40B4-BE49-F238E27FC236}">
                      <a16:creationId xmlns:a16="http://schemas.microsoft.com/office/drawing/2014/main" id="{5577BCFE-0454-47C7-914C-600BA06A1AF6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43" name="Rechte verbindingslijn 242">
                  <a:extLst>
                    <a:ext uri="{FF2B5EF4-FFF2-40B4-BE49-F238E27FC236}">
                      <a16:creationId xmlns:a16="http://schemas.microsoft.com/office/drawing/2014/main" id="{8F1C2EC9-B2B0-49D3-9D89-932AE895D51E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Rechte verbindingslijn 243">
                  <a:extLst>
                    <a:ext uri="{FF2B5EF4-FFF2-40B4-BE49-F238E27FC236}">
                      <a16:creationId xmlns:a16="http://schemas.microsoft.com/office/drawing/2014/main" id="{600F74DF-F4D2-4991-840E-E2B714781174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Rechte verbindingslijn 244">
                  <a:extLst>
                    <a:ext uri="{FF2B5EF4-FFF2-40B4-BE49-F238E27FC236}">
                      <a16:creationId xmlns:a16="http://schemas.microsoft.com/office/drawing/2014/main" id="{7FDA1957-A201-4EB9-97D5-2FB3384FED6C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Rechte verbindingslijn 245">
                  <a:extLst>
                    <a:ext uri="{FF2B5EF4-FFF2-40B4-BE49-F238E27FC236}">
                      <a16:creationId xmlns:a16="http://schemas.microsoft.com/office/drawing/2014/main" id="{8402B975-A97B-41BA-BAEB-85230CAEA17B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Rechte verbindingslijn 246">
                  <a:extLst>
                    <a:ext uri="{FF2B5EF4-FFF2-40B4-BE49-F238E27FC236}">
                      <a16:creationId xmlns:a16="http://schemas.microsoft.com/office/drawing/2014/main" id="{88C5B0B0-0AEB-4D39-9899-FDF4D0795588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Rechthoek 247">
                  <a:extLst>
                    <a:ext uri="{FF2B5EF4-FFF2-40B4-BE49-F238E27FC236}">
                      <a16:creationId xmlns:a16="http://schemas.microsoft.com/office/drawing/2014/main" id="{545F0BCE-E110-441B-8A46-D0FB3A0B8886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11" name="Tijdelijke aanduiding voor tekst 7">
            <a:extLst>
              <a:ext uri="{FF2B5EF4-FFF2-40B4-BE49-F238E27FC236}">
                <a16:creationId xmlns:a16="http://schemas.microsoft.com/office/drawing/2014/main" id="{6DB04460-A1F4-41E1-B440-A01012EF02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114" name="Instructie">
            <a:extLst>
              <a:ext uri="{FF2B5EF4-FFF2-40B4-BE49-F238E27FC236}">
                <a16:creationId xmlns:a16="http://schemas.microsoft.com/office/drawing/2014/main" id="{BEB62A88-7BE4-4855-B311-1B73AC831BC3}"/>
              </a:ext>
            </a:extLst>
          </p:cNvPr>
          <p:cNvGrpSpPr/>
          <p:nvPr userDrawn="1"/>
        </p:nvGrpSpPr>
        <p:grpSpPr>
          <a:xfrm>
            <a:off x="-3666328" y="-99300"/>
            <a:ext cx="3391307" cy="7056601"/>
            <a:chOff x="-3666328" y="-99300"/>
            <a:chExt cx="3391307" cy="7056601"/>
          </a:xfrm>
        </p:grpSpPr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2B9351F6-EDBC-4C06-9E5F-98268C357B81}"/>
                </a:ext>
              </a:extLst>
            </p:cNvPr>
            <p:cNvSpPr/>
            <p:nvPr userDrawn="1"/>
          </p:nvSpPr>
          <p:spPr>
            <a:xfrm>
              <a:off x="-3666328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E9B4E5AB-DFFA-40E1-969C-C92865771399}"/>
                </a:ext>
              </a:extLst>
            </p:cNvPr>
            <p:cNvSpPr/>
            <p:nvPr userDrawn="1"/>
          </p:nvSpPr>
          <p:spPr>
            <a:xfrm>
              <a:off x="-3459892" y="1706891"/>
              <a:ext cx="3086600" cy="414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7BFB10BC-2DF8-4C90-B201-CAF75450D196}"/>
                </a:ext>
              </a:extLst>
            </p:cNvPr>
            <p:cNvSpPr/>
            <p:nvPr userDrawn="1"/>
          </p:nvSpPr>
          <p:spPr>
            <a:xfrm>
              <a:off x="-3569165" y="390844"/>
              <a:ext cx="393459" cy="184058"/>
            </a:xfrm>
            <a:prstGeom prst="rect">
              <a:avLst/>
            </a:prstGeom>
            <a:solidFill>
              <a:srgbClr val="F8F8F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F50F5AB2-9AFC-4C7B-9BC3-0E1164BC8BD7}"/>
                </a:ext>
              </a:extLst>
            </p:cNvPr>
            <p:cNvSpPr/>
            <p:nvPr userDrawn="1"/>
          </p:nvSpPr>
          <p:spPr>
            <a:xfrm>
              <a:off x="-3564166" y="553515"/>
              <a:ext cx="383782" cy="27171"/>
            </a:xfrm>
            <a:prstGeom prst="rect">
              <a:avLst/>
            </a:prstGeom>
            <a:solidFill>
              <a:srgbClr val="B74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DB688829-68EC-4520-87BA-CF66426DBB0F}"/>
                </a:ext>
              </a:extLst>
            </p:cNvPr>
            <p:cNvGrpSpPr/>
            <p:nvPr userDrawn="1"/>
          </p:nvGrpSpPr>
          <p:grpSpPr>
            <a:xfrm>
              <a:off x="-3315852" y="655360"/>
              <a:ext cx="137189" cy="108008"/>
              <a:chOff x="-3310843" y="700986"/>
              <a:chExt cx="182598" cy="143759"/>
            </a:xfrm>
          </p:grpSpPr>
          <p:grpSp>
            <p:nvGrpSpPr>
              <p:cNvPr id="285" name="Groep 284">
                <a:extLst>
                  <a:ext uri="{FF2B5EF4-FFF2-40B4-BE49-F238E27FC236}">
                    <a16:creationId xmlns:a16="http://schemas.microsoft.com/office/drawing/2014/main" id="{EB169BB9-125A-4EDB-A70E-61EBE8712BAB}"/>
                  </a:ext>
                </a:extLst>
              </p:cNvPr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289" name="Rechte verbindingslijn 288">
                  <a:extLst>
                    <a:ext uri="{FF2B5EF4-FFF2-40B4-BE49-F238E27FC236}">
                      <a16:creationId xmlns:a16="http://schemas.microsoft.com/office/drawing/2014/main" id="{0A397E61-4238-4718-990D-FC565E66D633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90" name="Rechte verbindingslijn 289">
                  <a:extLst>
                    <a:ext uri="{FF2B5EF4-FFF2-40B4-BE49-F238E27FC236}">
                      <a16:creationId xmlns:a16="http://schemas.microsoft.com/office/drawing/2014/main" id="{841B09E1-A162-43AD-95CD-30F06BFAAFE7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91" name="Rechte verbindingslijn 290">
                  <a:extLst>
                    <a:ext uri="{FF2B5EF4-FFF2-40B4-BE49-F238E27FC236}">
                      <a16:creationId xmlns:a16="http://schemas.microsoft.com/office/drawing/2014/main" id="{00C3A62F-0C9A-4DEF-821C-079D84C2F06F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92" name="Rechte verbindingslijn 291">
                  <a:extLst>
                    <a:ext uri="{FF2B5EF4-FFF2-40B4-BE49-F238E27FC236}">
                      <a16:creationId xmlns:a16="http://schemas.microsoft.com/office/drawing/2014/main" id="{A0AFF8D9-BDCB-4A81-829B-F64EDD8C68E4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93" name="Rechte verbindingslijn 292">
                  <a:extLst>
                    <a:ext uri="{FF2B5EF4-FFF2-40B4-BE49-F238E27FC236}">
                      <a16:creationId xmlns:a16="http://schemas.microsoft.com/office/drawing/2014/main" id="{0004F196-CDC8-42B6-AD64-1CF7575EF498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86" name="Groep 285">
                <a:extLst>
                  <a:ext uri="{FF2B5EF4-FFF2-40B4-BE49-F238E27FC236}">
                    <a16:creationId xmlns:a16="http://schemas.microsoft.com/office/drawing/2014/main" id="{0E30016D-D95A-47F2-A1CB-1EB6057EAAA2}"/>
                  </a:ext>
                </a:extLst>
              </p:cNvPr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87" name="Rechthoek 286">
                  <a:extLst>
                    <a:ext uri="{FF2B5EF4-FFF2-40B4-BE49-F238E27FC236}">
                      <a16:creationId xmlns:a16="http://schemas.microsoft.com/office/drawing/2014/main" id="{A2376204-8BAE-4A26-8921-16496BD0BDD3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8" name="Pijl: punthaak 287">
                  <a:extLst>
                    <a:ext uri="{FF2B5EF4-FFF2-40B4-BE49-F238E27FC236}">
                      <a16:creationId xmlns:a16="http://schemas.microsoft.com/office/drawing/2014/main" id="{9A57B4A5-F964-493D-B45A-9EF50FCE0CB7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0E3D533E-1065-47B9-9485-DACFED82888C}"/>
                </a:ext>
              </a:extLst>
            </p:cNvPr>
            <p:cNvGrpSpPr/>
            <p:nvPr userDrawn="1"/>
          </p:nvGrpSpPr>
          <p:grpSpPr>
            <a:xfrm>
              <a:off x="-3558732" y="655360"/>
              <a:ext cx="137189" cy="108008"/>
              <a:chOff x="-3634116" y="700986"/>
              <a:chExt cx="182598" cy="143759"/>
            </a:xfrm>
          </p:grpSpPr>
          <p:grpSp>
            <p:nvGrpSpPr>
              <p:cNvPr id="276" name="Groep 275">
                <a:extLst>
                  <a:ext uri="{FF2B5EF4-FFF2-40B4-BE49-F238E27FC236}">
                    <a16:creationId xmlns:a16="http://schemas.microsoft.com/office/drawing/2014/main" id="{9450AAE6-E336-4E07-AABD-471248FA8172}"/>
                  </a:ext>
                </a:extLst>
              </p:cNvPr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280" name="Rechte verbindingslijn 279">
                  <a:extLst>
                    <a:ext uri="{FF2B5EF4-FFF2-40B4-BE49-F238E27FC236}">
                      <a16:creationId xmlns:a16="http://schemas.microsoft.com/office/drawing/2014/main" id="{1E901854-B21B-4CE5-A344-D0A3FADBF2B5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81" name="Rechte verbindingslijn 280">
                  <a:extLst>
                    <a:ext uri="{FF2B5EF4-FFF2-40B4-BE49-F238E27FC236}">
                      <a16:creationId xmlns:a16="http://schemas.microsoft.com/office/drawing/2014/main" id="{23B3140B-EF2C-419E-83DF-27ECF056736E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82" name="Rechte verbindingslijn 281">
                  <a:extLst>
                    <a:ext uri="{FF2B5EF4-FFF2-40B4-BE49-F238E27FC236}">
                      <a16:creationId xmlns:a16="http://schemas.microsoft.com/office/drawing/2014/main" id="{DD1B03E5-4B23-40F3-B286-88A8B909AECC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83" name="Rechte verbindingslijn 282">
                  <a:extLst>
                    <a:ext uri="{FF2B5EF4-FFF2-40B4-BE49-F238E27FC236}">
                      <a16:creationId xmlns:a16="http://schemas.microsoft.com/office/drawing/2014/main" id="{1D651633-3C5D-477C-9800-19E35C6FB504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84" name="Rechte verbindingslijn 283">
                  <a:extLst>
                    <a:ext uri="{FF2B5EF4-FFF2-40B4-BE49-F238E27FC236}">
                      <a16:creationId xmlns:a16="http://schemas.microsoft.com/office/drawing/2014/main" id="{F08A70BF-A5A6-46EE-BB8F-D62903F7B7AB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77" name="Groep 276">
                <a:extLst>
                  <a:ext uri="{FF2B5EF4-FFF2-40B4-BE49-F238E27FC236}">
                    <a16:creationId xmlns:a16="http://schemas.microsoft.com/office/drawing/2014/main" id="{96A743E6-6B2D-459E-B098-343D12D98AE8}"/>
                  </a:ext>
                </a:extLst>
              </p:cNvPr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1073A55F-1CAD-49F1-A48E-844A86DB64CF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9" name="Pijl: punthaak 278">
                  <a:extLst>
                    <a:ext uri="{FF2B5EF4-FFF2-40B4-BE49-F238E27FC236}">
                      <a16:creationId xmlns:a16="http://schemas.microsoft.com/office/drawing/2014/main" id="{ACD24659-EA7C-456B-8734-365663C6DC00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cxnSp>
          <p:nvCxnSpPr>
            <p:cNvPr id="121" name="Rechte verbindingslijn 120">
              <a:extLst>
                <a:ext uri="{FF2B5EF4-FFF2-40B4-BE49-F238E27FC236}">
                  <a16:creationId xmlns:a16="http://schemas.microsoft.com/office/drawing/2014/main" id="{B8AD226B-75BC-4CE2-837D-0A4B7E35E8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416243" y="507591"/>
              <a:ext cx="541275" cy="141564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id="{1EF91F8B-C299-4EA2-94AD-AC08A26BF1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178915" y="649155"/>
              <a:ext cx="299783" cy="179037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5DF5AEBC-0231-4198-BBBB-DA2E1C3B08EC}"/>
                </a:ext>
              </a:extLst>
            </p:cNvPr>
            <p:cNvGrpSpPr/>
            <p:nvPr userDrawn="1"/>
          </p:nvGrpSpPr>
          <p:grpSpPr>
            <a:xfrm>
              <a:off x="-2881745" y="392342"/>
              <a:ext cx="268738" cy="248381"/>
              <a:chOff x="-2721817" y="347336"/>
              <a:chExt cx="432805" cy="400021"/>
            </a:xfrm>
          </p:grpSpPr>
          <p:sp>
            <p:nvSpPr>
              <p:cNvPr id="265" name="Rechthoek 264">
                <a:extLst>
                  <a:ext uri="{FF2B5EF4-FFF2-40B4-BE49-F238E27FC236}">
                    <a16:creationId xmlns:a16="http://schemas.microsoft.com/office/drawing/2014/main" id="{58CC5787-335D-43E1-A52E-52963BD26383}"/>
                  </a:ext>
                </a:extLst>
              </p:cNvPr>
              <p:cNvSpPr/>
              <p:nvPr userDrawn="1"/>
            </p:nvSpPr>
            <p:spPr>
              <a:xfrm>
                <a:off x="-2721817" y="347336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6" name="Groep 265">
                <a:extLst>
                  <a:ext uri="{FF2B5EF4-FFF2-40B4-BE49-F238E27FC236}">
                    <a16:creationId xmlns:a16="http://schemas.microsoft.com/office/drawing/2014/main" id="{B2BE9E1B-96AB-4205-BCFC-F02F7E952A0F}"/>
                  </a:ext>
                </a:extLst>
              </p:cNvPr>
              <p:cNvGrpSpPr/>
              <p:nvPr userDrawn="1"/>
            </p:nvGrpSpPr>
            <p:grpSpPr>
              <a:xfrm>
                <a:off x="-2652453" y="431583"/>
                <a:ext cx="294076" cy="231526"/>
                <a:chOff x="-3634116" y="700986"/>
                <a:chExt cx="182598" cy="143759"/>
              </a:xfrm>
            </p:grpSpPr>
            <p:grpSp>
              <p:nvGrpSpPr>
                <p:cNvPr id="267" name="Groep 266">
                  <a:extLst>
                    <a:ext uri="{FF2B5EF4-FFF2-40B4-BE49-F238E27FC236}">
                      <a16:creationId xmlns:a16="http://schemas.microsoft.com/office/drawing/2014/main" id="{322ED289-B46E-4703-B588-98226EC7792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1" name="Rechte verbindingslijn 270">
                    <a:extLst>
                      <a:ext uri="{FF2B5EF4-FFF2-40B4-BE49-F238E27FC236}">
                        <a16:creationId xmlns:a16="http://schemas.microsoft.com/office/drawing/2014/main" id="{220A37AD-24BD-4409-91F8-8EEF696846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271">
                    <a:extLst>
                      <a:ext uri="{FF2B5EF4-FFF2-40B4-BE49-F238E27FC236}">
                        <a16:creationId xmlns:a16="http://schemas.microsoft.com/office/drawing/2014/main" id="{E1CEAF54-0087-4EC0-8A22-96854261F6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272">
                    <a:extLst>
                      <a:ext uri="{FF2B5EF4-FFF2-40B4-BE49-F238E27FC236}">
                        <a16:creationId xmlns:a16="http://schemas.microsoft.com/office/drawing/2014/main" id="{6E1471C5-930F-4FC7-95F2-6DF4F346AF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273">
                    <a:extLst>
                      <a:ext uri="{FF2B5EF4-FFF2-40B4-BE49-F238E27FC236}">
                        <a16:creationId xmlns:a16="http://schemas.microsoft.com/office/drawing/2014/main" id="{B32C427A-EF7F-4DEB-ACBF-B02222F2DF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274">
                    <a:extLst>
                      <a:ext uri="{FF2B5EF4-FFF2-40B4-BE49-F238E27FC236}">
                        <a16:creationId xmlns:a16="http://schemas.microsoft.com/office/drawing/2014/main" id="{DEE22541-8A8B-4E3F-9AA0-EE70C81A57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267">
                  <a:extLst>
                    <a:ext uri="{FF2B5EF4-FFF2-40B4-BE49-F238E27FC236}">
                      <a16:creationId xmlns:a16="http://schemas.microsoft.com/office/drawing/2014/main" id="{A0EB9E26-AD11-4DA2-AEDD-65BEAC74C6E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90F85946-0FF4-42A5-B80E-9892D24572D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0" name="Pijl: punthaak 269">
                    <a:extLst>
                      <a:ext uri="{FF2B5EF4-FFF2-40B4-BE49-F238E27FC236}">
                        <a16:creationId xmlns:a16="http://schemas.microsoft.com/office/drawing/2014/main" id="{7D57C6DE-01A9-4DDE-B7D3-BCA7A46A730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124" name="Groep 123">
              <a:extLst>
                <a:ext uri="{FF2B5EF4-FFF2-40B4-BE49-F238E27FC236}">
                  <a16:creationId xmlns:a16="http://schemas.microsoft.com/office/drawing/2014/main" id="{E336130D-3DAF-44D1-8FA6-276FD967F178}"/>
                </a:ext>
              </a:extLst>
            </p:cNvPr>
            <p:cNvGrpSpPr/>
            <p:nvPr userDrawn="1"/>
          </p:nvGrpSpPr>
          <p:grpSpPr>
            <a:xfrm>
              <a:off x="-2881745" y="701339"/>
              <a:ext cx="268738" cy="248381"/>
              <a:chOff x="-2721817" y="782525"/>
              <a:chExt cx="432805" cy="400021"/>
            </a:xfrm>
          </p:grpSpPr>
          <p:sp>
            <p:nvSpPr>
              <p:cNvPr id="254" name="Rechthoek 253">
                <a:extLst>
                  <a:ext uri="{FF2B5EF4-FFF2-40B4-BE49-F238E27FC236}">
                    <a16:creationId xmlns:a16="http://schemas.microsoft.com/office/drawing/2014/main" id="{D32194AC-EFE2-4DE0-BA40-D18D06D29AB0}"/>
                  </a:ext>
                </a:extLst>
              </p:cNvPr>
              <p:cNvSpPr/>
              <p:nvPr userDrawn="1"/>
            </p:nvSpPr>
            <p:spPr>
              <a:xfrm>
                <a:off x="-2721817" y="782525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55" name="Groep 254">
                <a:extLst>
                  <a:ext uri="{FF2B5EF4-FFF2-40B4-BE49-F238E27FC236}">
                    <a16:creationId xmlns:a16="http://schemas.microsoft.com/office/drawing/2014/main" id="{991DAF62-A7C0-4A5F-94B5-377E1B36B50E}"/>
                  </a:ext>
                </a:extLst>
              </p:cNvPr>
              <p:cNvGrpSpPr/>
              <p:nvPr userDrawn="1"/>
            </p:nvGrpSpPr>
            <p:grpSpPr>
              <a:xfrm>
                <a:off x="-2652453" y="866772"/>
                <a:ext cx="294076" cy="231526"/>
                <a:chOff x="-3310843" y="700986"/>
                <a:chExt cx="182598" cy="143759"/>
              </a:xfrm>
            </p:grpSpPr>
            <p:grpSp>
              <p:nvGrpSpPr>
                <p:cNvPr id="256" name="Groep 255">
                  <a:extLst>
                    <a:ext uri="{FF2B5EF4-FFF2-40B4-BE49-F238E27FC236}">
                      <a16:creationId xmlns:a16="http://schemas.microsoft.com/office/drawing/2014/main" id="{D5EDCADC-FD0A-4CDC-AE5D-FE9F0450704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60" name="Rechte verbindingslijn 259">
                    <a:extLst>
                      <a:ext uri="{FF2B5EF4-FFF2-40B4-BE49-F238E27FC236}">
                        <a16:creationId xmlns:a16="http://schemas.microsoft.com/office/drawing/2014/main" id="{F55425F3-431F-400B-AC19-5038B037C8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1" name="Rechte verbindingslijn 260">
                    <a:extLst>
                      <a:ext uri="{FF2B5EF4-FFF2-40B4-BE49-F238E27FC236}">
                        <a16:creationId xmlns:a16="http://schemas.microsoft.com/office/drawing/2014/main" id="{271A3061-29C8-462D-902C-E6FC243FCC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261">
                    <a:extLst>
                      <a:ext uri="{FF2B5EF4-FFF2-40B4-BE49-F238E27FC236}">
                        <a16:creationId xmlns:a16="http://schemas.microsoft.com/office/drawing/2014/main" id="{8C2A02B8-1142-4DAF-BCBA-5EE08AF9CA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262">
                    <a:extLst>
                      <a:ext uri="{FF2B5EF4-FFF2-40B4-BE49-F238E27FC236}">
                        <a16:creationId xmlns:a16="http://schemas.microsoft.com/office/drawing/2014/main" id="{F00E9E75-37DD-4FC1-BBCD-A8BBECFDC5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263">
                    <a:extLst>
                      <a:ext uri="{FF2B5EF4-FFF2-40B4-BE49-F238E27FC236}">
                        <a16:creationId xmlns:a16="http://schemas.microsoft.com/office/drawing/2014/main" id="{FDD312F9-8B10-4B2C-ABA2-43F1189DFC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7" name="Groep 256">
                  <a:extLst>
                    <a:ext uri="{FF2B5EF4-FFF2-40B4-BE49-F238E27FC236}">
                      <a16:creationId xmlns:a16="http://schemas.microsoft.com/office/drawing/2014/main" id="{6F22223C-5276-4708-B53E-33AF1211EB6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8" name="Rechthoek 257">
                    <a:extLst>
                      <a:ext uri="{FF2B5EF4-FFF2-40B4-BE49-F238E27FC236}">
                        <a16:creationId xmlns:a16="http://schemas.microsoft.com/office/drawing/2014/main" id="{5C485BD5-D658-4427-8F99-03A1510BA4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9" name="Pijl: punthaak 258">
                    <a:extLst>
                      <a:ext uri="{FF2B5EF4-FFF2-40B4-BE49-F238E27FC236}">
                        <a16:creationId xmlns:a16="http://schemas.microsoft.com/office/drawing/2014/main" id="{6E502A98-1C1D-489D-BDAC-0D1B3C7D2A2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7DF325EC-FBF3-4F77-A10D-9C2F1815E3CB}"/>
                </a:ext>
              </a:extLst>
            </p:cNvPr>
            <p:cNvSpPr/>
            <p:nvPr userDrawn="1"/>
          </p:nvSpPr>
          <p:spPr>
            <a:xfrm>
              <a:off x="-2524885" y="444350"/>
              <a:ext cx="2052000" cy="1488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verkleinen</a:t>
              </a:r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52CE2968-92ED-4FC0-9953-97F109C84F08}"/>
                </a:ext>
              </a:extLst>
            </p:cNvPr>
            <p:cNvSpPr/>
            <p:nvPr userDrawn="1"/>
          </p:nvSpPr>
          <p:spPr>
            <a:xfrm>
              <a:off x="-2524885" y="751733"/>
              <a:ext cx="2052000" cy="1400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vergroten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954D35EF-90F5-48F3-8372-BB636FF41802}"/>
                </a:ext>
              </a:extLst>
            </p:cNvPr>
            <p:cNvSpPr/>
            <p:nvPr userDrawn="1"/>
          </p:nvSpPr>
          <p:spPr>
            <a:xfrm>
              <a:off x="-3568057" y="1100088"/>
              <a:ext cx="3194764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Gebruik, in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 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zoals hierboven aangegeven, om een inspring-niveau te vergroten of verkleinen.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B13DC3F7-5787-4419-9F0D-9825D6E6698E}"/>
                </a:ext>
              </a:extLst>
            </p:cNvPr>
            <p:cNvSpPr/>
            <p:nvPr userDrawn="1"/>
          </p:nvSpPr>
          <p:spPr>
            <a:xfrm>
              <a:off x="-3568057" y="0"/>
              <a:ext cx="3194764" cy="252000"/>
            </a:xfrm>
            <a:prstGeom prst="rect">
              <a:avLst/>
            </a:prstGeom>
            <a:solidFill>
              <a:srgbClr val="211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Lijstniveaus gebruiken</a:t>
              </a: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BFAB993B-7C7E-4DCD-AE56-B0BFDA18ACBA}"/>
                </a:ext>
              </a:extLst>
            </p:cNvPr>
            <p:cNvGrpSpPr/>
            <p:nvPr userDrawn="1"/>
          </p:nvGrpSpPr>
          <p:grpSpPr>
            <a:xfrm>
              <a:off x="-640848" y="5954564"/>
              <a:ext cx="267555" cy="267555"/>
              <a:chOff x="7881599" y="90188"/>
              <a:chExt cx="388279" cy="388279"/>
            </a:xfrm>
          </p:grpSpPr>
          <p:sp>
            <p:nvSpPr>
              <p:cNvPr id="252" name="Ovaal 251">
                <a:extLst>
                  <a:ext uri="{FF2B5EF4-FFF2-40B4-BE49-F238E27FC236}">
                    <a16:creationId xmlns:a16="http://schemas.microsoft.com/office/drawing/2014/main" id="{2B4A567F-D573-4D0F-8ECA-CE47E10A2A07}"/>
                  </a:ext>
                </a:extLst>
              </p:cNvPr>
              <p:cNvSpPr/>
              <p:nvPr userDrawn="1"/>
            </p:nvSpPr>
            <p:spPr>
              <a:xfrm>
                <a:off x="7908243" y="116832"/>
                <a:ext cx="334990" cy="3349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800" cap="all" baseline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3" name="Graphic 163" descr="Informatie">
                <a:extLst>
                  <a:ext uri="{FF2B5EF4-FFF2-40B4-BE49-F238E27FC236}">
                    <a16:creationId xmlns:a16="http://schemas.microsoft.com/office/drawing/2014/main" id="{A51CF3CF-CB07-46EF-81CB-62EA539E47E2}"/>
                  </a:ext>
                </a:extLst>
              </p:cNvPr>
              <p:cNvSpPr/>
              <p:nvPr/>
            </p:nvSpPr>
            <p:spPr>
              <a:xfrm>
                <a:off x="7881599" y="90188"/>
                <a:ext cx="388279" cy="388279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chemeClr val="tx1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2D3B25F1-868D-401A-9FE4-AE660FDFEA2C}"/>
                </a:ext>
              </a:extLst>
            </p:cNvPr>
            <p:cNvGrpSpPr/>
            <p:nvPr userDrawn="1"/>
          </p:nvGrpSpPr>
          <p:grpSpPr>
            <a:xfrm>
              <a:off x="-3569165" y="1909857"/>
              <a:ext cx="3195872" cy="3742479"/>
              <a:chOff x="-3569165" y="1742767"/>
              <a:chExt cx="3195872" cy="3742479"/>
            </a:xfrm>
          </p:grpSpPr>
          <p:sp>
            <p:nvSpPr>
              <p:cNvPr id="132" name="Ovaal 131">
                <a:extLst>
                  <a:ext uri="{FF2B5EF4-FFF2-40B4-BE49-F238E27FC236}">
                    <a16:creationId xmlns:a16="http://schemas.microsoft.com/office/drawing/2014/main" id="{4CA7C2F5-6BBA-43B8-A53D-25D955DF923D}"/>
                  </a:ext>
                </a:extLst>
              </p:cNvPr>
              <p:cNvSpPr/>
              <p:nvPr userDrawn="1"/>
            </p:nvSpPr>
            <p:spPr>
              <a:xfrm>
                <a:off x="-3569165" y="1742767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2EEDBFBB-215D-4B4B-AD82-41814A23614B}"/>
                  </a:ext>
                </a:extLst>
              </p:cNvPr>
              <p:cNvSpPr/>
              <p:nvPr userDrawn="1"/>
            </p:nvSpPr>
            <p:spPr>
              <a:xfrm>
                <a:off x="-3203483" y="1744627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marR="0" lvl="0" indent="-263525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Segoe UI Light" panose="020B0502040204020203" pitchFamily="34" charset="0"/>
                  <a:buChar char="•"/>
                  <a:tabLst/>
                  <a:defRPr/>
                </a:pPr>
                <a:r>
                  <a:rPr lang="nl-NL" sz="16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Bullets</a:t>
                </a:r>
              </a:p>
            </p:txBody>
          </p:sp>
          <p:sp>
            <p:nvSpPr>
              <p:cNvPr id="134" name="Ovaal 133">
                <a:extLst>
                  <a:ext uri="{FF2B5EF4-FFF2-40B4-BE49-F238E27FC236}">
                    <a16:creationId xmlns:a16="http://schemas.microsoft.com/office/drawing/2014/main" id="{C9490B55-EBED-4A24-8961-46984D70B733}"/>
                  </a:ext>
                </a:extLst>
              </p:cNvPr>
              <p:cNvSpPr/>
              <p:nvPr userDrawn="1"/>
            </p:nvSpPr>
            <p:spPr>
              <a:xfrm>
                <a:off x="-3569165" y="2178116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9EB48090-5B5A-4F9B-B7AD-519F342859C8}"/>
                  </a:ext>
                </a:extLst>
              </p:cNvPr>
              <p:cNvSpPr/>
              <p:nvPr userDrawn="1"/>
            </p:nvSpPr>
            <p:spPr>
              <a:xfrm>
                <a:off x="-3203483" y="2179744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marR="0" lvl="1" indent="-274638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Calibri Light" panose="020F0302020204030204" pitchFamily="34" charset="0"/>
                  <a:buChar char="→"/>
                  <a:tabLst/>
                  <a:defRPr/>
                </a:pPr>
                <a:r>
                  <a:rPr lang="nl-NL" sz="1600" i="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Sub-bullets</a:t>
                </a: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146E6CA8-8E9A-46D5-9ABC-4B2460B18286}"/>
                  </a:ext>
                </a:extLst>
              </p:cNvPr>
              <p:cNvSpPr/>
              <p:nvPr userDrawn="1"/>
            </p:nvSpPr>
            <p:spPr>
              <a:xfrm>
                <a:off x="-3569165" y="2613465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B26BAEC8-CF4F-42B6-AB8A-8BF334B5B7AA}"/>
                  </a:ext>
                </a:extLst>
              </p:cNvPr>
              <p:cNvSpPr/>
              <p:nvPr userDrawn="1"/>
            </p:nvSpPr>
            <p:spPr>
              <a:xfrm>
                <a:off x="-3203483" y="2614861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2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rgbClr val="0070C0"/>
                  </a:buClr>
                  <a:buSzPct val="85000"/>
                  <a:buFont typeface="Arial" panose="020B0604020202020204" pitchFamily="34" charset="0"/>
                  <a:buNone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Leestekst</a:t>
                </a:r>
              </a:p>
            </p:txBody>
          </p:sp>
          <p:sp>
            <p:nvSpPr>
              <p:cNvPr id="138" name="Ovaal 137">
                <a:extLst>
                  <a:ext uri="{FF2B5EF4-FFF2-40B4-BE49-F238E27FC236}">
                    <a16:creationId xmlns:a16="http://schemas.microsoft.com/office/drawing/2014/main" id="{86520365-D035-42F6-96FA-50C6CE870A8C}"/>
                  </a:ext>
                </a:extLst>
              </p:cNvPr>
              <p:cNvSpPr/>
              <p:nvPr userDrawn="1"/>
            </p:nvSpPr>
            <p:spPr>
              <a:xfrm>
                <a:off x="-3569165" y="304881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39127970-F76E-48D5-815A-FA75E3861F40}"/>
                  </a:ext>
                </a:extLst>
              </p:cNvPr>
              <p:cNvSpPr/>
              <p:nvPr userDrawn="1"/>
            </p:nvSpPr>
            <p:spPr>
              <a:xfrm>
                <a:off x="-3203483" y="3049978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3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1" kern="1200" cap="none" spc="30" baseline="0" dirty="0">
                    <a:solidFill>
                      <a:schemeClr val="bg2"/>
                    </a:solidFill>
                    <a:latin typeface="+mj-lt"/>
                    <a:ea typeface="+mn-ea"/>
                    <a:cs typeface="Calibri" panose="020F0502020204030204" pitchFamily="34" charset="0"/>
                  </a:rPr>
                  <a:t>SUBTITEL</a:t>
                </a:r>
              </a:p>
            </p:txBody>
          </p:sp>
          <p:sp>
            <p:nvSpPr>
              <p:cNvPr id="140" name="Ovaal 139">
                <a:extLst>
                  <a:ext uri="{FF2B5EF4-FFF2-40B4-BE49-F238E27FC236}">
                    <a16:creationId xmlns:a16="http://schemas.microsoft.com/office/drawing/2014/main" id="{8ADAF691-8F05-43E5-B546-954DB298DE8A}"/>
                  </a:ext>
                </a:extLst>
              </p:cNvPr>
              <p:cNvSpPr/>
              <p:nvPr userDrawn="1"/>
            </p:nvSpPr>
            <p:spPr>
              <a:xfrm>
                <a:off x="-3569165" y="34841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1BFFEE4F-16B5-463B-A4FF-CA1DD87DC092}"/>
                  </a:ext>
                </a:extLst>
              </p:cNvPr>
              <p:cNvSpPr/>
              <p:nvPr userDrawn="1"/>
            </p:nvSpPr>
            <p:spPr>
              <a:xfrm>
                <a:off x="-3203483" y="3485095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lvl="4" indent="-263525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Numerieke bullets</a:t>
                </a:r>
              </a:p>
            </p:txBody>
          </p:sp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70EBD7BE-9961-4885-AFA9-BEBFC82B5E35}"/>
                  </a:ext>
                </a:extLst>
              </p:cNvPr>
              <p:cNvSpPr/>
              <p:nvPr userDrawn="1"/>
            </p:nvSpPr>
            <p:spPr>
              <a:xfrm>
                <a:off x="-3569165" y="3919512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ECE97CE5-0F8C-4CE4-9C50-01B952CCA2C6}"/>
                  </a:ext>
                </a:extLst>
              </p:cNvPr>
              <p:cNvSpPr/>
              <p:nvPr userDrawn="1"/>
            </p:nvSpPr>
            <p:spPr>
              <a:xfrm>
                <a:off x="-3203483" y="392021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5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+mj-lt"/>
                  <a:buAutoNum type="alphaLcPeriod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Abc</a:t>
                </a:r>
              </a:p>
            </p:txBody>
          </p:sp>
          <p:sp>
            <p:nvSpPr>
              <p:cNvPr id="144" name="Ovaal 143">
                <a:extLst>
                  <a:ext uri="{FF2B5EF4-FFF2-40B4-BE49-F238E27FC236}">
                    <a16:creationId xmlns:a16="http://schemas.microsoft.com/office/drawing/2014/main" id="{234B7E8C-D00B-4F1B-9C37-65D94EEE0278}"/>
                  </a:ext>
                </a:extLst>
              </p:cNvPr>
              <p:cNvSpPr/>
              <p:nvPr userDrawn="1"/>
            </p:nvSpPr>
            <p:spPr>
              <a:xfrm>
                <a:off x="-3569165" y="4354861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F8A37F7B-E950-4A32-9A47-AFE506297300}"/>
                  </a:ext>
                </a:extLst>
              </p:cNvPr>
              <p:cNvSpPr/>
              <p:nvPr userDrawn="1"/>
            </p:nvSpPr>
            <p:spPr>
              <a:xfrm>
                <a:off x="-3203483" y="4355329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6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Bullets</a:t>
                </a:r>
              </a:p>
            </p:txBody>
          </p:sp>
          <p:sp>
            <p:nvSpPr>
              <p:cNvPr id="146" name="Ovaal 145">
                <a:extLst>
                  <a:ext uri="{FF2B5EF4-FFF2-40B4-BE49-F238E27FC236}">
                    <a16:creationId xmlns:a16="http://schemas.microsoft.com/office/drawing/2014/main" id="{19385778-BE2B-4450-8F51-6185A5FF5338}"/>
                  </a:ext>
                </a:extLst>
              </p:cNvPr>
              <p:cNvSpPr/>
              <p:nvPr userDrawn="1"/>
            </p:nvSpPr>
            <p:spPr>
              <a:xfrm>
                <a:off x="-3569165" y="479021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C05FBAED-ADDB-41C2-B003-5000311B5E88}"/>
                  </a:ext>
                </a:extLst>
              </p:cNvPr>
              <p:cNvSpPr/>
              <p:nvPr userDrawn="1"/>
            </p:nvSpPr>
            <p:spPr>
              <a:xfrm>
                <a:off x="-3203483" y="4790446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7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nl-NL" sz="1600" b="1" i="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Bold</a:t>
                </a:r>
                <a:endParaRPr lang="nl-NL" sz="1600" b="1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Ovaal 147">
                <a:extLst>
                  <a:ext uri="{FF2B5EF4-FFF2-40B4-BE49-F238E27FC236}">
                    <a16:creationId xmlns:a16="http://schemas.microsoft.com/office/drawing/2014/main" id="{47C64E3E-3E86-4E5E-935B-863A2915AEDA}"/>
                  </a:ext>
                </a:extLst>
              </p:cNvPr>
              <p:cNvSpPr/>
              <p:nvPr userDrawn="1"/>
            </p:nvSpPr>
            <p:spPr>
              <a:xfrm>
                <a:off x="-3569165" y="52255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CECF3662-FF62-4F36-B89C-2C6388C74001}"/>
                  </a:ext>
                </a:extLst>
              </p:cNvPr>
              <p:cNvSpPr/>
              <p:nvPr userDrawn="1"/>
            </p:nvSpPr>
            <p:spPr>
              <a:xfrm>
                <a:off x="-3203483" y="522556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8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0" kern="120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rPr>
                  <a:t>ALT. SUBTITEL</a:t>
                </a:r>
              </a:p>
            </p:txBody>
          </p:sp>
        </p:grp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79451C3A-10D4-453F-9BDC-6CF09F8B654B}"/>
                </a:ext>
              </a:extLst>
            </p:cNvPr>
            <p:cNvSpPr/>
            <p:nvPr userDrawn="1"/>
          </p:nvSpPr>
          <p:spPr>
            <a:xfrm>
              <a:off x="-3568057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</p:grpSp>
      <p:sp>
        <p:nvSpPr>
          <p:cNvPr id="295" name="Titel 1">
            <a:extLst>
              <a:ext uri="{FF2B5EF4-FFF2-40B4-BE49-F238E27FC236}">
                <a16:creationId xmlns:a16="http://schemas.microsoft.com/office/drawing/2014/main" id="{C0D2BE80-32A0-45E8-894D-63B347EBE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4987997" cy="4904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296" name="Tijdelijke aanduiding voor verticale tekst 2">
            <a:extLst>
              <a:ext uri="{FF2B5EF4-FFF2-40B4-BE49-F238E27FC236}">
                <a16:creationId xmlns:a16="http://schemas.microsoft.com/office/drawing/2014/main" id="{FFF1C018-07A8-4879-923A-FBAF40951186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591900"/>
            <a:ext cx="4987997" cy="4106412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grpSp>
        <p:nvGrpSpPr>
          <p:cNvPr id="113" name="INSTRUCTIE">
            <a:extLst>
              <a:ext uri="{FF2B5EF4-FFF2-40B4-BE49-F238E27FC236}">
                <a16:creationId xmlns:a16="http://schemas.microsoft.com/office/drawing/2014/main" id="{4D6E110C-C95D-4AAA-898D-90032CDC7088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4AF7BA31-0F21-400E-952A-4315B725FE8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CD7B92CE-2BBC-42E7-BC7B-48BC51EEDAE3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9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>
        <p:tmplLst>
          <p:tmpl>
            <p:tnLst>
              <p:par>
                <p:cTn presetID="2" presetClass="entr" presetSubtype="8" accel="20000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5" grpId="0"/>
      <p:bldP spid="296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e met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>
            <a:extLst>
              <a:ext uri="{FF2B5EF4-FFF2-40B4-BE49-F238E27FC236}">
                <a16:creationId xmlns:a16="http://schemas.microsoft.com/office/drawing/2014/main" id="{6EA2D0A5-3CD1-435E-ADC6-AF610F64BFD3}"/>
              </a:ext>
            </a:extLst>
          </p:cNvPr>
          <p:cNvGrpSpPr/>
          <p:nvPr userDrawn="1"/>
        </p:nvGrpSpPr>
        <p:grpSpPr>
          <a:xfrm>
            <a:off x="-403895" y="-218142"/>
            <a:ext cx="13135208" cy="7435289"/>
            <a:chOff x="-403895" y="-218142"/>
            <a:chExt cx="13135208" cy="7435289"/>
          </a:xfrm>
        </p:grpSpPr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46445753-8AB7-456B-A834-549345F88264}"/>
                </a:ext>
              </a:extLst>
            </p:cNvPr>
            <p:cNvSpPr/>
            <p:nvPr userDrawn="1"/>
          </p:nvSpPr>
          <p:spPr>
            <a:xfrm>
              <a:off x="-104387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1D4C9525-13D5-43F9-A480-476EFCD509C6}"/>
                </a:ext>
              </a:extLst>
            </p:cNvPr>
            <p:cNvSpPr/>
            <p:nvPr/>
          </p:nvSpPr>
          <p:spPr>
            <a:xfrm>
              <a:off x="492756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B8B50C2F-97E4-460C-9EBE-A538BB562AA2}"/>
                </a:ext>
              </a:extLst>
            </p:cNvPr>
            <p:cNvSpPr/>
            <p:nvPr/>
          </p:nvSpPr>
          <p:spPr>
            <a:xfrm>
              <a:off x="1089900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0EC1303-ED6E-4F3E-A17E-5227203B624D}"/>
                </a:ext>
              </a:extLst>
            </p:cNvPr>
            <p:cNvSpPr/>
            <p:nvPr/>
          </p:nvSpPr>
          <p:spPr>
            <a:xfrm>
              <a:off x="1687044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928E5BFF-E7EE-4BAF-8019-EB3F030D2EFA}"/>
                </a:ext>
              </a:extLst>
            </p:cNvPr>
            <p:cNvSpPr/>
            <p:nvPr/>
          </p:nvSpPr>
          <p:spPr>
            <a:xfrm>
              <a:off x="2284188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1A584EBB-CC68-4007-8E7B-B1ABF9B4E36C}"/>
                </a:ext>
              </a:extLst>
            </p:cNvPr>
            <p:cNvSpPr/>
            <p:nvPr/>
          </p:nvSpPr>
          <p:spPr>
            <a:xfrm>
              <a:off x="2881333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02024C8A-E42D-4C9A-AD89-BC1C9BDA247D}"/>
                </a:ext>
              </a:extLst>
            </p:cNvPr>
            <p:cNvSpPr/>
            <p:nvPr/>
          </p:nvSpPr>
          <p:spPr>
            <a:xfrm>
              <a:off x="3478477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68A34B83-A25E-4AAE-B4D9-5E2CC4BF9033}"/>
                </a:ext>
              </a:extLst>
            </p:cNvPr>
            <p:cNvSpPr/>
            <p:nvPr/>
          </p:nvSpPr>
          <p:spPr>
            <a:xfrm>
              <a:off x="4075621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2A6C7389-435E-4C8B-968A-EF3F4683047A}"/>
                </a:ext>
              </a:extLst>
            </p:cNvPr>
            <p:cNvSpPr/>
            <p:nvPr/>
          </p:nvSpPr>
          <p:spPr>
            <a:xfrm>
              <a:off x="4672766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F7E1F26E-76C0-4ABD-89D4-71AD5A48008B}"/>
                </a:ext>
              </a:extLst>
            </p:cNvPr>
            <p:cNvSpPr/>
            <p:nvPr/>
          </p:nvSpPr>
          <p:spPr>
            <a:xfrm>
              <a:off x="5269910" y="-218140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9508 w 598080"/>
                <a:gd name="connsiteY2" fmla="*/ 688869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9508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9508" y="688869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531BBA6D-5F39-4AC4-8C0E-FB8FFBB46DF1}"/>
                </a:ext>
              </a:extLst>
            </p:cNvPr>
            <p:cNvSpPr/>
            <p:nvPr/>
          </p:nvSpPr>
          <p:spPr>
            <a:xfrm>
              <a:off x="5867990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F1D6E77E-65EF-43A4-848C-B120A46DA620}"/>
                </a:ext>
              </a:extLst>
            </p:cNvPr>
            <p:cNvSpPr/>
            <p:nvPr/>
          </p:nvSpPr>
          <p:spPr>
            <a:xfrm>
              <a:off x="6465134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D8848A56-9164-4B31-94A4-2862A6245C2B}"/>
                </a:ext>
              </a:extLst>
            </p:cNvPr>
            <p:cNvSpPr/>
            <p:nvPr/>
          </p:nvSpPr>
          <p:spPr>
            <a:xfrm>
              <a:off x="7062278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617580EC-D715-4015-B9DC-643425619698}"/>
                </a:ext>
              </a:extLst>
            </p:cNvPr>
            <p:cNvSpPr/>
            <p:nvPr/>
          </p:nvSpPr>
          <p:spPr>
            <a:xfrm>
              <a:off x="7659423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5 w 597144"/>
                <a:gd name="connsiteY3" fmla="*/ 516651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5" y="516651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CBE3173B-ADF2-40F1-A1A6-4FA67D6C81A5}"/>
                </a:ext>
              </a:extLst>
            </p:cNvPr>
            <p:cNvSpPr/>
            <p:nvPr userDrawn="1"/>
          </p:nvSpPr>
          <p:spPr>
            <a:xfrm>
              <a:off x="-403895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1044896B-0784-4D17-9498-96F3DA885475}"/>
                </a:ext>
              </a:extLst>
            </p:cNvPr>
            <p:cNvSpPr/>
            <p:nvPr userDrawn="1"/>
          </p:nvSpPr>
          <p:spPr>
            <a:xfrm>
              <a:off x="193248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20F3E71F-3AD4-49D0-BDFA-9EDE165FC898}"/>
                </a:ext>
              </a:extLst>
            </p:cNvPr>
            <p:cNvSpPr/>
            <p:nvPr/>
          </p:nvSpPr>
          <p:spPr>
            <a:xfrm>
              <a:off x="790392" y="303191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9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DF0B147D-5A33-4438-B980-515C908D9133}"/>
                </a:ext>
              </a:extLst>
            </p:cNvPr>
            <p:cNvSpPr/>
            <p:nvPr/>
          </p:nvSpPr>
          <p:spPr>
            <a:xfrm>
              <a:off x="1388472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B358E6A9-2E2B-4076-A13B-FA6441C09853}"/>
                </a:ext>
              </a:extLst>
            </p:cNvPr>
            <p:cNvSpPr/>
            <p:nvPr/>
          </p:nvSpPr>
          <p:spPr>
            <a:xfrm>
              <a:off x="1985616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612F1B33-8203-4CE4-9D8E-B35123B7141D}"/>
                </a:ext>
              </a:extLst>
            </p:cNvPr>
            <p:cNvSpPr/>
            <p:nvPr/>
          </p:nvSpPr>
          <p:spPr>
            <a:xfrm>
              <a:off x="2582761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C43C0A6-A03D-4918-8178-A3AFCBB24F0E}"/>
                </a:ext>
              </a:extLst>
            </p:cNvPr>
            <p:cNvSpPr/>
            <p:nvPr/>
          </p:nvSpPr>
          <p:spPr>
            <a:xfrm>
              <a:off x="3179905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9525B1FA-D1F1-4740-8DEA-3CBE86F16847}"/>
                </a:ext>
              </a:extLst>
            </p:cNvPr>
            <p:cNvSpPr/>
            <p:nvPr/>
          </p:nvSpPr>
          <p:spPr>
            <a:xfrm>
              <a:off x="3777049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417D2BEE-48EE-4F57-B586-D1FD74EF2733}"/>
                </a:ext>
              </a:extLst>
            </p:cNvPr>
            <p:cNvSpPr/>
            <p:nvPr/>
          </p:nvSpPr>
          <p:spPr>
            <a:xfrm>
              <a:off x="4374193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05AA5C0A-8513-4F47-8AEA-777854F48FBB}"/>
                </a:ext>
              </a:extLst>
            </p:cNvPr>
            <p:cNvSpPr/>
            <p:nvPr/>
          </p:nvSpPr>
          <p:spPr>
            <a:xfrm>
              <a:off x="4971338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FF4F1132-2022-4589-B174-E3CCF6622774}"/>
                </a:ext>
              </a:extLst>
            </p:cNvPr>
            <p:cNvSpPr/>
            <p:nvPr/>
          </p:nvSpPr>
          <p:spPr>
            <a:xfrm>
              <a:off x="5568482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BBF56B24-18F4-4E1D-A2CD-5F2031CAC882}"/>
                </a:ext>
              </a:extLst>
            </p:cNvPr>
            <p:cNvSpPr/>
            <p:nvPr/>
          </p:nvSpPr>
          <p:spPr>
            <a:xfrm>
              <a:off x="6165626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: vorm 50">
              <a:extLst>
                <a:ext uri="{FF2B5EF4-FFF2-40B4-BE49-F238E27FC236}">
                  <a16:creationId xmlns:a16="http://schemas.microsoft.com/office/drawing/2014/main" id="{679F1501-182D-43FF-80F2-913E190E9542}"/>
                </a:ext>
              </a:extLst>
            </p:cNvPr>
            <p:cNvSpPr/>
            <p:nvPr/>
          </p:nvSpPr>
          <p:spPr>
            <a:xfrm>
              <a:off x="6762770" y="303191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9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" name="Vrije vorm: vorm 51">
              <a:extLst>
                <a:ext uri="{FF2B5EF4-FFF2-40B4-BE49-F238E27FC236}">
                  <a16:creationId xmlns:a16="http://schemas.microsoft.com/office/drawing/2014/main" id="{24A636C0-9169-4B0F-8272-F515F369AE21}"/>
                </a:ext>
              </a:extLst>
            </p:cNvPr>
            <p:cNvSpPr/>
            <p:nvPr/>
          </p:nvSpPr>
          <p:spPr>
            <a:xfrm>
              <a:off x="7360851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3C4497CC-FEBB-4F44-B771-84B13F79ADDF}"/>
                </a:ext>
              </a:extLst>
            </p:cNvPr>
            <p:cNvSpPr/>
            <p:nvPr userDrawn="1"/>
          </p:nvSpPr>
          <p:spPr>
            <a:xfrm>
              <a:off x="-104387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7494AE00-9D57-44D8-83B5-56628C462BD8}"/>
                </a:ext>
              </a:extLst>
            </p:cNvPr>
            <p:cNvSpPr/>
            <p:nvPr/>
          </p:nvSpPr>
          <p:spPr>
            <a:xfrm>
              <a:off x="492756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ECCA4E0A-D2B8-414F-BF7F-D37A294FAE43}"/>
                </a:ext>
              </a:extLst>
            </p:cNvPr>
            <p:cNvSpPr/>
            <p:nvPr/>
          </p:nvSpPr>
          <p:spPr>
            <a:xfrm>
              <a:off x="1089900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B32ACA77-67DE-4669-86CF-DA0F8867E8B9}"/>
                </a:ext>
              </a:extLst>
            </p:cNvPr>
            <p:cNvSpPr/>
            <p:nvPr/>
          </p:nvSpPr>
          <p:spPr>
            <a:xfrm>
              <a:off x="1687044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15853925-2960-4C8E-AA7D-894CA71C5445}"/>
                </a:ext>
              </a:extLst>
            </p:cNvPr>
            <p:cNvSpPr/>
            <p:nvPr/>
          </p:nvSpPr>
          <p:spPr>
            <a:xfrm>
              <a:off x="2284188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AE40B489-C63E-4127-8961-D9EC638A8ECB}"/>
                </a:ext>
              </a:extLst>
            </p:cNvPr>
            <p:cNvSpPr/>
            <p:nvPr/>
          </p:nvSpPr>
          <p:spPr>
            <a:xfrm>
              <a:off x="2881333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28FBBF21-9833-4108-B12B-2D53BC11A49E}"/>
                </a:ext>
              </a:extLst>
            </p:cNvPr>
            <p:cNvSpPr/>
            <p:nvPr/>
          </p:nvSpPr>
          <p:spPr>
            <a:xfrm>
              <a:off x="3478477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5029827B-9077-4146-BFF5-A42C14A28396}"/>
                </a:ext>
              </a:extLst>
            </p:cNvPr>
            <p:cNvSpPr/>
            <p:nvPr/>
          </p:nvSpPr>
          <p:spPr>
            <a:xfrm>
              <a:off x="4075621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4D96295A-8F0A-4432-A75A-2AAD768CBB23}"/>
                </a:ext>
              </a:extLst>
            </p:cNvPr>
            <p:cNvSpPr/>
            <p:nvPr/>
          </p:nvSpPr>
          <p:spPr>
            <a:xfrm>
              <a:off x="4672766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2" name="Vrije vorm: vorm 61">
              <a:extLst>
                <a:ext uri="{FF2B5EF4-FFF2-40B4-BE49-F238E27FC236}">
                  <a16:creationId xmlns:a16="http://schemas.microsoft.com/office/drawing/2014/main" id="{08736C70-5FF3-4BFA-8FC2-76B1E089779C}"/>
                </a:ext>
              </a:extLst>
            </p:cNvPr>
            <p:cNvSpPr/>
            <p:nvPr/>
          </p:nvSpPr>
          <p:spPr>
            <a:xfrm>
              <a:off x="5269910" y="819842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9508 w 598080"/>
                <a:gd name="connsiteY2" fmla="*/ 688869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9508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9508" y="688869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3" name="Vrije vorm: vorm 62">
              <a:extLst>
                <a:ext uri="{FF2B5EF4-FFF2-40B4-BE49-F238E27FC236}">
                  <a16:creationId xmlns:a16="http://schemas.microsoft.com/office/drawing/2014/main" id="{AD45345C-CC28-4B4D-9E48-58F493186D0A}"/>
                </a:ext>
              </a:extLst>
            </p:cNvPr>
            <p:cNvSpPr/>
            <p:nvPr/>
          </p:nvSpPr>
          <p:spPr>
            <a:xfrm>
              <a:off x="5867990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4" name="Vrije vorm: vorm 63">
              <a:extLst>
                <a:ext uri="{FF2B5EF4-FFF2-40B4-BE49-F238E27FC236}">
                  <a16:creationId xmlns:a16="http://schemas.microsoft.com/office/drawing/2014/main" id="{B5D2242C-70CE-4C6C-BC30-BC5213A89919}"/>
                </a:ext>
              </a:extLst>
            </p:cNvPr>
            <p:cNvSpPr/>
            <p:nvPr/>
          </p:nvSpPr>
          <p:spPr>
            <a:xfrm>
              <a:off x="6465134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5" name="Vrije vorm: vorm 64">
              <a:extLst>
                <a:ext uri="{FF2B5EF4-FFF2-40B4-BE49-F238E27FC236}">
                  <a16:creationId xmlns:a16="http://schemas.microsoft.com/office/drawing/2014/main" id="{73D238EF-BBD2-4467-A24B-3C0EB5F5B6DC}"/>
                </a:ext>
              </a:extLst>
            </p:cNvPr>
            <p:cNvSpPr/>
            <p:nvPr/>
          </p:nvSpPr>
          <p:spPr>
            <a:xfrm>
              <a:off x="7062278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D3841B3E-89F4-4D7F-80F6-89A24CA8FAE8}"/>
                </a:ext>
              </a:extLst>
            </p:cNvPr>
            <p:cNvSpPr/>
            <p:nvPr/>
          </p:nvSpPr>
          <p:spPr>
            <a:xfrm>
              <a:off x="7659423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5 w 597144"/>
                <a:gd name="connsiteY3" fmla="*/ 516651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5" y="516651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7" name="Vrije vorm: vorm 66">
              <a:extLst>
                <a:ext uri="{FF2B5EF4-FFF2-40B4-BE49-F238E27FC236}">
                  <a16:creationId xmlns:a16="http://schemas.microsoft.com/office/drawing/2014/main" id="{1179CC27-2B9E-47AF-A2A2-A8FA52470458}"/>
                </a:ext>
              </a:extLst>
            </p:cNvPr>
            <p:cNvSpPr/>
            <p:nvPr userDrawn="1"/>
          </p:nvSpPr>
          <p:spPr>
            <a:xfrm>
              <a:off x="-403895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0BB7A64E-0AD1-4503-9C3F-5334F198849C}"/>
                </a:ext>
              </a:extLst>
            </p:cNvPr>
            <p:cNvSpPr/>
            <p:nvPr userDrawn="1"/>
          </p:nvSpPr>
          <p:spPr>
            <a:xfrm>
              <a:off x="193248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F3B5FAC3-1934-418D-B949-71D6D4CE19A5}"/>
                </a:ext>
              </a:extLst>
            </p:cNvPr>
            <p:cNvSpPr/>
            <p:nvPr/>
          </p:nvSpPr>
          <p:spPr>
            <a:xfrm>
              <a:off x="790392" y="1340237"/>
              <a:ext cx="598080" cy="689804"/>
            </a:xfrm>
            <a:custGeom>
              <a:avLst/>
              <a:gdLst>
                <a:gd name="connsiteX0" fmla="*/ 0 w 598080"/>
                <a:gd name="connsiteY0" fmla="*/ 172217 h 689804"/>
                <a:gd name="connsiteX1" fmla="*/ 0 w 598080"/>
                <a:gd name="connsiteY1" fmla="*/ 517588 h 689804"/>
                <a:gd name="connsiteX2" fmla="*/ 298572 w 598080"/>
                <a:gd name="connsiteY2" fmla="*/ 689805 h 689804"/>
                <a:gd name="connsiteX3" fmla="*/ 598080 w 598080"/>
                <a:gd name="connsiteY3" fmla="*/ 517588 h 689804"/>
                <a:gd name="connsiteX4" fmla="*/ 598080 w 598080"/>
                <a:gd name="connsiteY4" fmla="*/ 172217 h 689804"/>
                <a:gd name="connsiteX5" fmla="*/ 298572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8080" y="517588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4091B52A-8A16-476E-A382-3D518DC01D83}"/>
                </a:ext>
              </a:extLst>
            </p:cNvPr>
            <p:cNvSpPr/>
            <p:nvPr/>
          </p:nvSpPr>
          <p:spPr>
            <a:xfrm>
              <a:off x="1388472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28693643-0D1D-45B7-BBA3-2A4CC310AF36}"/>
                </a:ext>
              </a:extLst>
            </p:cNvPr>
            <p:cNvSpPr/>
            <p:nvPr/>
          </p:nvSpPr>
          <p:spPr>
            <a:xfrm>
              <a:off x="1985616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2" name="Vrije vorm: vorm 71">
              <a:extLst>
                <a:ext uri="{FF2B5EF4-FFF2-40B4-BE49-F238E27FC236}">
                  <a16:creationId xmlns:a16="http://schemas.microsoft.com/office/drawing/2014/main" id="{A8D6DA01-B7CB-4752-8AB2-1738ACB8C883}"/>
                </a:ext>
              </a:extLst>
            </p:cNvPr>
            <p:cNvSpPr/>
            <p:nvPr/>
          </p:nvSpPr>
          <p:spPr>
            <a:xfrm>
              <a:off x="2582761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3" name="Vrije vorm: vorm 72">
              <a:extLst>
                <a:ext uri="{FF2B5EF4-FFF2-40B4-BE49-F238E27FC236}">
                  <a16:creationId xmlns:a16="http://schemas.microsoft.com/office/drawing/2014/main" id="{71E9E8A2-5E0D-46AB-AD18-AC95160F2F82}"/>
                </a:ext>
              </a:extLst>
            </p:cNvPr>
            <p:cNvSpPr/>
            <p:nvPr/>
          </p:nvSpPr>
          <p:spPr>
            <a:xfrm>
              <a:off x="3179905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4" name="Vrije vorm: vorm 73">
              <a:extLst>
                <a:ext uri="{FF2B5EF4-FFF2-40B4-BE49-F238E27FC236}">
                  <a16:creationId xmlns:a16="http://schemas.microsoft.com/office/drawing/2014/main" id="{9540D2E2-2649-4318-B49E-4890DD18F0F2}"/>
                </a:ext>
              </a:extLst>
            </p:cNvPr>
            <p:cNvSpPr/>
            <p:nvPr/>
          </p:nvSpPr>
          <p:spPr>
            <a:xfrm>
              <a:off x="3777049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5" name="Vrije vorm: vorm 74">
              <a:extLst>
                <a:ext uri="{FF2B5EF4-FFF2-40B4-BE49-F238E27FC236}">
                  <a16:creationId xmlns:a16="http://schemas.microsoft.com/office/drawing/2014/main" id="{DA530B80-D690-4C4C-AEA1-5E205CE0CDD0}"/>
                </a:ext>
              </a:extLst>
            </p:cNvPr>
            <p:cNvSpPr/>
            <p:nvPr/>
          </p:nvSpPr>
          <p:spPr>
            <a:xfrm>
              <a:off x="4374193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5 w 597144"/>
                <a:gd name="connsiteY3" fmla="*/ 517588 h 689804"/>
                <a:gd name="connsiteX4" fmla="*/ 597145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5" y="517588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6" name="Vrije vorm: vorm 75">
              <a:extLst>
                <a:ext uri="{FF2B5EF4-FFF2-40B4-BE49-F238E27FC236}">
                  <a16:creationId xmlns:a16="http://schemas.microsoft.com/office/drawing/2014/main" id="{061B64CC-6271-4A3E-9F79-E244C884860E}"/>
                </a:ext>
              </a:extLst>
            </p:cNvPr>
            <p:cNvSpPr/>
            <p:nvPr/>
          </p:nvSpPr>
          <p:spPr>
            <a:xfrm>
              <a:off x="4971338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7" name="Vrije vorm: vorm 76">
              <a:extLst>
                <a:ext uri="{FF2B5EF4-FFF2-40B4-BE49-F238E27FC236}">
                  <a16:creationId xmlns:a16="http://schemas.microsoft.com/office/drawing/2014/main" id="{E5C0C1AC-8810-4C35-9BF1-BBFADD44818D}"/>
                </a:ext>
              </a:extLst>
            </p:cNvPr>
            <p:cNvSpPr/>
            <p:nvPr/>
          </p:nvSpPr>
          <p:spPr>
            <a:xfrm>
              <a:off x="5568482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8" name="Vrije vorm: vorm 77">
              <a:extLst>
                <a:ext uri="{FF2B5EF4-FFF2-40B4-BE49-F238E27FC236}">
                  <a16:creationId xmlns:a16="http://schemas.microsoft.com/office/drawing/2014/main" id="{852AF346-F2F4-4C1E-8D08-1BB42505FADC}"/>
                </a:ext>
              </a:extLst>
            </p:cNvPr>
            <p:cNvSpPr/>
            <p:nvPr/>
          </p:nvSpPr>
          <p:spPr>
            <a:xfrm>
              <a:off x="6165626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9" name="Vrije vorm: vorm 78">
              <a:extLst>
                <a:ext uri="{FF2B5EF4-FFF2-40B4-BE49-F238E27FC236}">
                  <a16:creationId xmlns:a16="http://schemas.microsoft.com/office/drawing/2014/main" id="{F700EFBF-485A-43A2-A2D4-5E7D477EFF75}"/>
                </a:ext>
              </a:extLst>
            </p:cNvPr>
            <p:cNvSpPr/>
            <p:nvPr/>
          </p:nvSpPr>
          <p:spPr>
            <a:xfrm>
              <a:off x="6762770" y="1340237"/>
              <a:ext cx="598080" cy="689804"/>
            </a:xfrm>
            <a:custGeom>
              <a:avLst/>
              <a:gdLst>
                <a:gd name="connsiteX0" fmla="*/ 0 w 598080"/>
                <a:gd name="connsiteY0" fmla="*/ 172217 h 689804"/>
                <a:gd name="connsiteX1" fmla="*/ 0 w 598080"/>
                <a:gd name="connsiteY1" fmla="*/ 517588 h 689804"/>
                <a:gd name="connsiteX2" fmla="*/ 298572 w 598080"/>
                <a:gd name="connsiteY2" fmla="*/ 689805 h 689804"/>
                <a:gd name="connsiteX3" fmla="*/ 598080 w 598080"/>
                <a:gd name="connsiteY3" fmla="*/ 517588 h 689804"/>
                <a:gd name="connsiteX4" fmla="*/ 598080 w 598080"/>
                <a:gd name="connsiteY4" fmla="*/ 172217 h 689804"/>
                <a:gd name="connsiteX5" fmla="*/ 298572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8080" y="517588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726FEE3-BF04-4425-BFEA-CAE427924AEC}"/>
                </a:ext>
              </a:extLst>
            </p:cNvPr>
            <p:cNvSpPr/>
            <p:nvPr/>
          </p:nvSpPr>
          <p:spPr>
            <a:xfrm>
              <a:off x="7360851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A91F6910-BF89-401D-9F12-BBFE72D777BA}"/>
                </a:ext>
              </a:extLst>
            </p:cNvPr>
            <p:cNvSpPr/>
            <p:nvPr userDrawn="1"/>
          </p:nvSpPr>
          <p:spPr>
            <a:xfrm>
              <a:off x="-104387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A41DFB3-7CC3-4725-BD06-D68C9D59AEAB}"/>
                </a:ext>
              </a:extLst>
            </p:cNvPr>
            <p:cNvSpPr/>
            <p:nvPr/>
          </p:nvSpPr>
          <p:spPr>
            <a:xfrm>
              <a:off x="492756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871C2C2B-C895-48B8-8441-018B83E766D0}"/>
                </a:ext>
              </a:extLst>
            </p:cNvPr>
            <p:cNvSpPr/>
            <p:nvPr/>
          </p:nvSpPr>
          <p:spPr>
            <a:xfrm>
              <a:off x="1089900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0CA3D3CB-3871-411A-B35E-26DD13A4D2A1}"/>
                </a:ext>
              </a:extLst>
            </p:cNvPr>
            <p:cNvSpPr/>
            <p:nvPr/>
          </p:nvSpPr>
          <p:spPr>
            <a:xfrm>
              <a:off x="1687044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4C4F1E1A-49F5-455E-A1BB-0D57CA2462F6}"/>
                </a:ext>
              </a:extLst>
            </p:cNvPr>
            <p:cNvSpPr/>
            <p:nvPr/>
          </p:nvSpPr>
          <p:spPr>
            <a:xfrm>
              <a:off x="2284188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6" name="Vrije vorm: vorm 85">
              <a:extLst>
                <a:ext uri="{FF2B5EF4-FFF2-40B4-BE49-F238E27FC236}">
                  <a16:creationId xmlns:a16="http://schemas.microsoft.com/office/drawing/2014/main" id="{C6174C67-B25A-45EF-A5A4-36F1F525C8FB}"/>
                </a:ext>
              </a:extLst>
            </p:cNvPr>
            <p:cNvSpPr/>
            <p:nvPr/>
          </p:nvSpPr>
          <p:spPr>
            <a:xfrm>
              <a:off x="2881333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62B1E8D9-6905-4AD9-B029-8672F5DDCC23}"/>
                </a:ext>
              </a:extLst>
            </p:cNvPr>
            <p:cNvSpPr/>
            <p:nvPr/>
          </p:nvSpPr>
          <p:spPr>
            <a:xfrm>
              <a:off x="3478477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B12B9125-EA7D-4364-886D-DFF4D772F7E3}"/>
                </a:ext>
              </a:extLst>
            </p:cNvPr>
            <p:cNvSpPr/>
            <p:nvPr/>
          </p:nvSpPr>
          <p:spPr>
            <a:xfrm>
              <a:off x="4075621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9" name="Vrije vorm: vorm 88">
              <a:extLst>
                <a:ext uri="{FF2B5EF4-FFF2-40B4-BE49-F238E27FC236}">
                  <a16:creationId xmlns:a16="http://schemas.microsoft.com/office/drawing/2014/main" id="{B68A1B65-B9B7-4215-86A7-5A58685CE2F7}"/>
                </a:ext>
              </a:extLst>
            </p:cNvPr>
            <p:cNvSpPr/>
            <p:nvPr/>
          </p:nvSpPr>
          <p:spPr>
            <a:xfrm>
              <a:off x="4672766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0" name="Vrije vorm: vorm 89">
              <a:extLst>
                <a:ext uri="{FF2B5EF4-FFF2-40B4-BE49-F238E27FC236}">
                  <a16:creationId xmlns:a16="http://schemas.microsoft.com/office/drawing/2014/main" id="{2C1827A1-3E11-4023-8DA3-38D949DAB964}"/>
                </a:ext>
              </a:extLst>
            </p:cNvPr>
            <p:cNvSpPr/>
            <p:nvPr/>
          </p:nvSpPr>
          <p:spPr>
            <a:xfrm>
              <a:off x="5269910" y="1856889"/>
              <a:ext cx="598080" cy="689804"/>
            </a:xfrm>
            <a:custGeom>
              <a:avLst/>
              <a:gdLst>
                <a:gd name="connsiteX0" fmla="*/ 0 w 598080"/>
                <a:gd name="connsiteY0" fmla="*/ 172217 h 689804"/>
                <a:gd name="connsiteX1" fmla="*/ 0 w 598080"/>
                <a:gd name="connsiteY1" fmla="*/ 517587 h 689804"/>
                <a:gd name="connsiteX2" fmla="*/ 299508 w 598080"/>
                <a:gd name="connsiteY2" fmla="*/ 689804 h 689804"/>
                <a:gd name="connsiteX3" fmla="*/ 598080 w 598080"/>
                <a:gd name="connsiteY3" fmla="*/ 517587 h 689804"/>
                <a:gd name="connsiteX4" fmla="*/ 598080 w 598080"/>
                <a:gd name="connsiteY4" fmla="*/ 172217 h 689804"/>
                <a:gd name="connsiteX5" fmla="*/ 299508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2217"/>
                  </a:moveTo>
                  <a:lnTo>
                    <a:pt x="0" y="517587"/>
                  </a:lnTo>
                  <a:lnTo>
                    <a:pt x="299508" y="689804"/>
                  </a:lnTo>
                  <a:lnTo>
                    <a:pt x="598080" y="517587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1" name="Vrije vorm: vorm 90">
              <a:extLst>
                <a:ext uri="{FF2B5EF4-FFF2-40B4-BE49-F238E27FC236}">
                  <a16:creationId xmlns:a16="http://schemas.microsoft.com/office/drawing/2014/main" id="{68E337E1-70F2-417D-A226-9143D55AB922}"/>
                </a:ext>
              </a:extLst>
            </p:cNvPr>
            <p:cNvSpPr/>
            <p:nvPr/>
          </p:nvSpPr>
          <p:spPr>
            <a:xfrm>
              <a:off x="5867990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2" name="Vrije vorm: vorm 91">
              <a:extLst>
                <a:ext uri="{FF2B5EF4-FFF2-40B4-BE49-F238E27FC236}">
                  <a16:creationId xmlns:a16="http://schemas.microsoft.com/office/drawing/2014/main" id="{2FA49DA8-3ACF-4068-80AE-DA3B59C6E8F9}"/>
                </a:ext>
              </a:extLst>
            </p:cNvPr>
            <p:cNvSpPr/>
            <p:nvPr/>
          </p:nvSpPr>
          <p:spPr>
            <a:xfrm>
              <a:off x="6465134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3C49F209-2F89-4524-BF27-B76582E575FE}"/>
                </a:ext>
              </a:extLst>
            </p:cNvPr>
            <p:cNvSpPr/>
            <p:nvPr userDrawn="1"/>
          </p:nvSpPr>
          <p:spPr>
            <a:xfrm>
              <a:off x="-403895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D44858AB-BCEC-48A3-8C22-14C6B28504C1}"/>
                </a:ext>
              </a:extLst>
            </p:cNvPr>
            <p:cNvSpPr/>
            <p:nvPr userDrawn="1"/>
          </p:nvSpPr>
          <p:spPr>
            <a:xfrm>
              <a:off x="193248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3F7B707C-7DDE-4773-BE0D-A38B7866FAC2}"/>
                </a:ext>
              </a:extLst>
            </p:cNvPr>
            <p:cNvSpPr/>
            <p:nvPr/>
          </p:nvSpPr>
          <p:spPr>
            <a:xfrm>
              <a:off x="790392" y="2378220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9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03F10C57-0703-4716-A3E0-068258D41AA6}"/>
                </a:ext>
              </a:extLst>
            </p:cNvPr>
            <p:cNvSpPr/>
            <p:nvPr/>
          </p:nvSpPr>
          <p:spPr>
            <a:xfrm>
              <a:off x="1388472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3547DD7E-1F85-46FD-BE42-986FE3D5F05D}"/>
                </a:ext>
              </a:extLst>
            </p:cNvPr>
            <p:cNvSpPr/>
            <p:nvPr/>
          </p:nvSpPr>
          <p:spPr>
            <a:xfrm>
              <a:off x="1985616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8" name="Vrije vorm: vorm 97">
              <a:extLst>
                <a:ext uri="{FF2B5EF4-FFF2-40B4-BE49-F238E27FC236}">
                  <a16:creationId xmlns:a16="http://schemas.microsoft.com/office/drawing/2014/main" id="{F0C1DFAA-6ED3-45D7-B48D-803CC1F1893A}"/>
                </a:ext>
              </a:extLst>
            </p:cNvPr>
            <p:cNvSpPr/>
            <p:nvPr/>
          </p:nvSpPr>
          <p:spPr>
            <a:xfrm>
              <a:off x="2582761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9" name="Vrije vorm: vorm 98">
              <a:extLst>
                <a:ext uri="{FF2B5EF4-FFF2-40B4-BE49-F238E27FC236}">
                  <a16:creationId xmlns:a16="http://schemas.microsoft.com/office/drawing/2014/main" id="{03DC9D3D-1456-4014-8D34-C98752B2DF21}"/>
                </a:ext>
              </a:extLst>
            </p:cNvPr>
            <p:cNvSpPr/>
            <p:nvPr/>
          </p:nvSpPr>
          <p:spPr>
            <a:xfrm>
              <a:off x="3179905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0" name="Vrije vorm: vorm 99">
              <a:extLst>
                <a:ext uri="{FF2B5EF4-FFF2-40B4-BE49-F238E27FC236}">
                  <a16:creationId xmlns:a16="http://schemas.microsoft.com/office/drawing/2014/main" id="{7C820A7C-D296-49D6-8F69-7E3369122BE0}"/>
                </a:ext>
              </a:extLst>
            </p:cNvPr>
            <p:cNvSpPr/>
            <p:nvPr/>
          </p:nvSpPr>
          <p:spPr>
            <a:xfrm>
              <a:off x="3777049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1" name="Vrije vorm: vorm 100">
              <a:extLst>
                <a:ext uri="{FF2B5EF4-FFF2-40B4-BE49-F238E27FC236}">
                  <a16:creationId xmlns:a16="http://schemas.microsoft.com/office/drawing/2014/main" id="{34053A8F-B271-4A2D-9C3C-01F366F4F034}"/>
                </a:ext>
              </a:extLst>
            </p:cNvPr>
            <p:cNvSpPr/>
            <p:nvPr/>
          </p:nvSpPr>
          <p:spPr>
            <a:xfrm>
              <a:off x="4374193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2" name="Vrije vorm: vorm 101">
              <a:extLst>
                <a:ext uri="{FF2B5EF4-FFF2-40B4-BE49-F238E27FC236}">
                  <a16:creationId xmlns:a16="http://schemas.microsoft.com/office/drawing/2014/main" id="{167A9C6E-DC8B-41A6-8FED-25CBBD66ADD8}"/>
                </a:ext>
              </a:extLst>
            </p:cNvPr>
            <p:cNvSpPr/>
            <p:nvPr/>
          </p:nvSpPr>
          <p:spPr>
            <a:xfrm>
              <a:off x="4971338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3" name="Vrije vorm: vorm 102">
              <a:extLst>
                <a:ext uri="{FF2B5EF4-FFF2-40B4-BE49-F238E27FC236}">
                  <a16:creationId xmlns:a16="http://schemas.microsoft.com/office/drawing/2014/main" id="{87628185-4C76-4CA6-9D0B-430545400EF9}"/>
                </a:ext>
              </a:extLst>
            </p:cNvPr>
            <p:cNvSpPr/>
            <p:nvPr/>
          </p:nvSpPr>
          <p:spPr>
            <a:xfrm>
              <a:off x="5568482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4" name="Vrije vorm: vorm 103">
              <a:extLst>
                <a:ext uri="{FF2B5EF4-FFF2-40B4-BE49-F238E27FC236}">
                  <a16:creationId xmlns:a16="http://schemas.microsoft.com/office/drawing/2014/main" id="{AB507C66-1946-454F-94C1-A4F12B2E07C2}"/>
                </a:ext>
              </a:extLst>
            </p:cNvPr>
            <p:cNvSpPr/>
            <p:nvPr/>
          </p:nvSpPr>
          <p:spPr>
            <a:xfrm>
              <a:off x="6165626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5" name="Vrije vorm: vorm 104">
              <a:extLst>
                <a:ext uri="{FF2B5EF4-FFF2-40B4-BE49-F238E27FC236}">
                  <a16:creationId xmlns:a16="http://schemas.microsoft.com/office/drawing/2014/main" id="{A6FEFD80-393C-4DEF-AC6F-B39DB1A28375}"/>
                </a:ext>
              </a:extLst>
            </p:cNvPr>
            <p:cNvSpPr/>
            <p:nvPr userDrawn="1"/>
          </p:nvSpPr>
          <p:spPr>
            <a:xfrm>
              <a:off x="-104387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75D3B1E1-085F-4DC3-9134-90B1BECA0B58}"/>
                </a:ext>
              </a:extLst>
            </p:cNvPr>
            <p:cNvSpPr/>
            <p:nvPr/>
          </p:nvSpPr>
          <p:spPr>
            <a:xfrm>
              <a:off x="492756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75C50AC2-F96E-4B6C-872C-814EA9CCAF1A}"/>
                </a:ext>
              </a:extLst>
            </p:cNvPr>
            <p:cNvSpPr/>
            <p:nvPr/>
          </p:nvSpPr>
          <p:spPr>
            <a:xfrm>
              <a:off x="1089900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5B8493AD-C262-4A0C-B953-9FD0DAF698A8}"/>
                </a:ext>
              </a:extLst>
            </p:cNvPr>
            <p:cNvSpPr/>
            <p:nvPr/>
          </p:nvSpPr>
          <p:spPr>
            <a:xfrm>
              <a:off x="1687044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F8EA4827-5F5A-4CEF-A144-C2649A48AEB2}"/>
                </a:ext>
              </a:extLst>
            </p:cNvPr>
            <p:cNvSpPr/>
            <p:nvPr/>
          </p:nvSpPr>
          <p:spPr>
            <a:xfrm>
              <a:off x="2284188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4711EB49-AD2F-451E-89B4-5EB0C4484F6A}"/>
                </a:ext>
              </a:extLst>
            </p:cNvPr>
            <p:cNvSpPr/>
            <p:nvPr/>
          </p:nvSpPr>
          <p:spPr>
            <a:xfrm>
              <a:off x="2881333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EFF79FA-DC15-4D67-9BFC-751306C91DD4}"/>
                </a:ext>
              </a:extLst>
            </p:cNvPr>
            <p:cNvSpPr/>
            <p:nvPr/>
          </p:nvSpPr>
          <p:spPr>
            <a:xfrm>
              <a:off x="3478477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2" name="Vrije vorm: vorm 111">
              <a:extLst>
                <a:ext uri="{FF2B5EF4-FFF2-40B4-BE49-F238E27FC236}">
                  <a16:creationId xmlns:a16="http://schemas.microsoft.com/office/drawing/2014/main" id="{8BBE770B-72F7-4FDA-8304-D8EEFD48E19D}"/>
                </a:ext>
              </a:extLst>
            </p:cNvPr>
            <p:cNvSpPr/>
            <p:nvPr/>
          </p:nvSpPr>
          <p:spPr>
            <a:xfrm>
              <a:off x="4075621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3" name="Vrije vorm: vorm 112">
              <a:extLst>
                <a:ext uri="{FF2B5EF4-FFF2-40B4-BE49-F238E27FC236}">
                  <a16:creationId xmlns:a16="http://schemas.microsoft.com/office/drawing/2014/main" id="{B20B1574-D2E9-4D16-8E31-F6964CC3F104}"/>
                </a:ext>
              </a:extLst>
            </p:cNvPr>
            <p:cNvSpPr/>
            <p:nvPr/>
          </p:nvSpPr>
          <p:spPr>
            <a:xfrm>
              <a:off x="4672766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4" name="Vrije vorm: vorm 113">
              <a:extLst>
                <a:ext uri="{FF2B5EF4-FFF2-40B4-BE49-F238E27FC236}">
                  <a16:creationId xmlns:a16="http://schemas.microsoft.com/office/drawing/2014/main" id="{74224EBE-C08F-462D-9D4C-C3087B70F3F2}"/>
                </a:ext>
              </a:extLst>
            </p:cNvPr>
            <p:cNvSpPr/>
            <p:nvPr/>
          </p:nvSpPr>
          <p:spPr>
            <a:xfrm>
              <a:off x="5269910" y="2894872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9508 w 598080"/>
                <a:gd name="connsiteY2" fmla="*/ 688869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9508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9508" y="688869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71928F44-E671-4656-B428-97F640687AEF}"/>
                </a:ext>
              </a:extLst>
            </p:cNvPr>
            <p:cNvSpPr/>
            <p:nvPr/>
          </p:nvSpPr>
          <p:spPr>
            <a:xfrm>
              <a:off x="5867990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6" name="Vrije vorm: vorm 115">
              <a:extLst>
                <a:ext uri="{FF2B5EF4-FFF2-40B4-BE49-F238E27FC236}">
                  <a16:creationId xmlns:a16="http://schemas.microsoft.com/office/drawing/2014/main" id="{122A16DD-5D96-4DD6-B17F-3D93E5A76960}"/>
                </a:ext>
              </a:extLst>
            </p:cNvPr>
            <p:cNvSpPr/>
            <p:nvPr userDrawn="1"/>
          </p:nvSpPr>
          <p:spPr>
            <a:xfrm>
              <a:off x="-403895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7" name="Vrije vorm: vorm 116">
              <a:extLst>
                <a:ext uri="{FF2B5EF4-FFF2-40B4-BE49-F238E27FC236}">
                  <a16:creationId xmlns:a16="http://schemas.microsoft.com/office/drawing/2014/main" id="{D0BC8020-1DED-4CA0-8980-FF4985BB18AE}"/>
                </a:ext>
              </a:extLst>
            </p:cNvPr>
            <p:cNvSpPr/>
            <p:nvPr userDrawn="1"/>
          </p:nvSpPr>
          <p:spPr>
            <a:xfrm>
              <a:off x="193248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8" name="Vrije vorm: vorm 117">
              <a:extLst>
                <a:ext uri="{FF2B5EF4-FFF2-40B4-BE49-F238E27FC236}">
                  <a16:creationId xmlns:a16="http://schemas.microsoft.com/office/drawing/2014/main" id="{81027312-8276-4D9B-B460-0877F3D4E211}"/>
                </a:ext>
              </a:extLst>
            </p:cNvPr>
            <p:cNvSpPr/>
            <p:nvPr/>
          </p:nvSpPr>
          <p:spPr>
            <a:xfrm>
              <a:off x="790392" y="3416203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8572 w 598080"/>
                <a:gd name="connsiteY2" fmla="*/ 688868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9" name="Vrije vorm: vorm 118">
              <a:extLst>
                <a:ext uri="{FF2B5EF4-FFF2-40B4-BE49-F238E27FC236}">
                  <a16:creationId xmlns:a16="http://schemas.microsoft.com/office/drawing/2014/main" id="{FDCD8894-8A6C-4646-B829-FF0F3B712844}"/>
                </a:ext>
              </a:extLst>
            </p:cNvPr>
            <p:cNvSpPr/>
            <p:nvPr/>
          </p:nvSpPr>
          <p:spPr>
            <a:xfrm>
              <a:off x="1388472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E77BCBA0-7BBF-4983-98B4-A3150805498B}"/>
                </a:ext>
              </a:extLst>
            </p:cNvPr>
            <p:cNvSpPr/>
            <p:nvPr/>
          </p:nvSpPr>
          <p:spPr>
            <a:xfrm>
              <a:off x="1985616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C8591863-CD3F-471E-A822-21D0331AB27D}"/>
                </a:ext>
              </a:extLst>
            </p:cNvPr>
            <p:cNvSpPr/>
            <p:nvPr/>
          </p:nvSpPr>
          <p:spPr>
            <a:xfrm>
              <a:off x="2582761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B8FCF337-A9D4-4AE3-8EDC-E46C62B2C84B}"/>
                </a:ext>
              </a:extLst>
            </p:cNvPr>
            <p:cNvSpPr/>
            <p:nvPr/>
          </p:nvSpPr>
          <p:spPr>
            <a:xfrm>
              <a:off x="3179905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4F30FFD2-D36B-4E27-B569-825DFA272525}"/>
                </a:ext>
              </a:extLst>
            </p:cNvPr>
            <p:cNvSpPr/>
            <p:nvPr/>
          </p:nvSpPr>
          <p:spPr>
            <a:xfrm>
              <a:off x="3777049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4" name="Vrije vorm: vorm 123">
              <a:extLst>
                <a:ext uri="{FF2B5EF4-FFF2-40B4-BE49-F238E27FC236}">
                  <a16:creationId xmlns:a16="http://schemas.microsoft.com/office/drawing/2014/main" id="{AC802505-CB65-482D-B925-041D9ADFD3A1}"/>
                </a:ext>
              </a:extLst>
            </p:cNvPr>
            <p:cNvSpPr/>
            <p:nvPr/>
          </p:nvSpPr>
          <p:spPr>
            <a:xfrm>
              <a:off x="4374193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5 w 597144"/>
                <a:gd name="connsiteY3" fmla="*/ 516651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5" y="516651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5" name="Vrije vorm: vorm 124">
              <a:extLst>
                <a:ext uri="{FF2B5EF4-FFF2-40B4-BE49-F238E27FC236}">
                  <a16:creationId xmlns:a16="http://schemas.microsoft.com/office/drawing/2014/main" id="{297F0F36-B5AD-40E8-A4FB-BA6372F9F2BB}"/>
                </a:ext>
              </a:extLst>
            </p:cNvPr>
            <p:cNvSpPr/>
            <p:nvPr/>
          </p:nvSpPr>
          <p:spPr>
            <a:xfrm>
              <a:off x="4971338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6" name="Vrije vorm: vorm 125">
              <a:extLst>
                <a:ext uri="{FF2B5EF4-FFF2-40B4-BE49-F238E27FC236}">
                  <a16:creationId xmlns:a16="http://schemas.microsoft.com/office/drawing/2014/main" id="{10F5676C-5A8D-45DB-BA84-85DF29E6D7D7}"/>
                </a:ext>
              </a:extLst>
            </p:cNvPr>
            <p:cNvSpPr/>
            <p:nvPr/>
          </p:nvSpPr>
          <p:spPr>
            <a:xfrm>
              <a:off x="5568482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7" name="Vrije vorm: vorm 126">
              <a:extLst>
                <a:ext uri="{FF2B5EF4-FFF2-40B4-BE49-F238E27FC236}">
                  <a16:creationId xmlns:a16="http://schemas.microsoft.com/office/drawing/2014/main" id="{8E404E10-FDEB-43AD-921C-0CD627470FC3}"/>
                </a:ext>
              </a:extLst>
            </p:cNvPr>
            <p:cNvSpPr/>
            <p:nvPr/>
          </p:nvSpPr>
          <p:spPr>
            <a:xfrm>
              <a:off x="6165626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8" name="Vrije vorm: vorm 127">
              <a:extLst>
                <a:ext uri="{FF2B5EF4-FFF2-40B4-BE49-F238E27FC236}">
                  <a16:creationId xmlns:a16="http://schemas.microsoft.com/office/drawing/2014/main" id="{D851F741-73A4-4D7E-BA96-0B7A209C672D}"/>
                </a:ext>
              </a:extLst>
            </p:cNvPr>
            <p:cNvSpPr/>
            <p:nvPr userDrawn="1"/>
          </p:nvSpPr>
          <p:spPr>
            <a:xfrm>
              <a:off x="-104387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9" name="Vrije vorm: vorm 128">
              <a:extLst>
                <a:ext uri="{FF2B5EF4-FFF2-40B4-BE49-F238E27FC236}">
                  <a16:creationId xmlns:a16="http://schemas.microsoft.com/office/drawing/2014/main" id="{F4494DE0-8ACB-47E5-AD3A-C7706F16FB58}"/>
                </a:ext>
              </a:extLst>
            </p:cNvPr>
            <p:cNvSpPr/>
            <p:nvPr/>
          </p:nvSpPr>
          <p:spPr>
            <a:xfrm>
              <a:off x="492756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0" name="Vrije vorm: vorm 129">
              <a:extLst>
                <a:ext uri="{FF2B5EF4-FFF2-40B4-BE49-F238E27FC236}">
                  <a16:creationId xmlns:a16="http://schemas.microsoft.com/office/drawing/2014/main" id="{29320A40-DC87-47AA-8D0C-EEAFBD89001E}"/>
                </a:ext>
              </a:extLst>
            </p:cNvPr>
            <p:cNvSpPr/>
            <p:nvPr/>
          </p:nvSpPr>
          <p:spPr>
            <a:xfrm>
              <a:off x="1089900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1" name="Vrije vorm: vorm 130">
              <a:extLst>
                <a:ext uri="{FF2B5EF4-FFF2-40B4-BE49-F238E27FC236}">
                  <a16:creationId xmlns:a16="http://schemas.microsoft.com/office/drawing/2014/main" id="{EBD07F88-CB66-45F1-BA48-DF438BAB118B}"/>
                </a:ext>
              </a:extLst>
            </p:cNvPr>
            <p:cNvSpPr/>
            <p:nvPr/>
          </p:nvSpPr>
          <p:spPr>
            <a:xfrm>
              <a:off x="1687044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59D12891-7B6F-46B4-B517-FC22ED308F5B}"/>
                </a:ext>
              </a:extLst>
            </p:cNvPr>
            <p:cNvSpPr/>
            <p:nvPr/>
          </p:nvSpPr>
          <p:spPr>
            <a:xfrm>
              <a:off x="2284188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CFF719A6-B0A7-47FD-B9A4-9D750027F7C5}"/>
                </a:ext>
              </a:extLst>
            </p:cNvPr>
            <p:cNvSpPr/>
            <p:nvPr/>
          </p:nvSpPr>
          <p:spPr>
            <a:xfrm>
              <a:off x="2881333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13F0EEDF-ACB8-49D8-A8A9-CD6F43C64FD1}"/>
                </a:ext>
              </a:extLst>
            </p:cNvPr>
            <p:cNvSpPr/>
            <p:nvPr/>
          </p:nvSpPr>
          <p:spPr>
            <a:xfrm>
              <a:off x="3478477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5F980E77-D395-432C-8EC0-B923DFA877B9}"/>
                </a:ext>
              </a:extLst>
            </p:cNvPr>
            <p:cNvSpPr/>
            <p:nvPr/>
          </p:nvSpPr>
          <p:spPr>
            <a:xfrm>
              <a:off x="4075621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371A70E1-46D5-46AA-A12F-1192AE790004}"/>
                </a:ext>
              </a:extLst>
            </p:cNvPr>
            <p:cNvSpPr/>
            <p:nvPr/>
          </p:nvSpPr>
          <p:spPr>
            <a:xfrm>
              <a:off x="4672766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D2C3AB78-1B0A-41D0-B5F1-F6BF8E10196F}"/>
                </a:ext>
              </a:extLst>
            </p:cNvPr>
            <p:cNvSpPr/>
            <p:nvPr/>
          </p:nvSpPr>
          <p:spPr>
            <a:xfrm>
              <a:off x="5269910" y="3931918"/>
              <a:ext cx="598080" cy="689804"/>
            </a:xfrm>
            <a:custGeom>
              <a:avLst/>
              <a:gdLst>
                <a:gd name="connsiteX0" fmla="*/ 0 w 598080"/>
                <a:gd name="connsiteY0" fmla="*/ 172217 h 689804"/>
                <a:gd name="connsiteX1" fmla="*/ 0 w 598080"/>
                <a:gd name="connsiteY1" fmla="*/ 517587 h 689804"/>
                <a:gd name="connsiteX2" fmla="*/ 299508 w 598080"/>
                <a:gd name="connsiteY2" fmla="*/ 689805 h 689804"/>
                <a:gd name="connsiteX3" fmla="*/ 598080 w 598080"/>
                <a:gd name="connsiteY3" fmla="*/ 517587 h 689804"/>
                <a:gd name="connsiteX4" fmla="*/ 598080 w 598080"/>
                <a:gd name="connsiteY4" fmla="*/ 172217 h 689804"/>
                <a:gd name="connsiteX5" fmla="*/ 299508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2217"/>
                  </a:moveTo>
                  <a:lnTo>
                    <a:pt x="0" y="517587"/>
                  </a:lnTo>
                  <a:lnTo>
                    <a:pt x="299508" y="689805"/>
                  </a:lnTo>
                  <a:lnTo>
                    <a:pt x="598080" y="517587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8" name="Vrije vorm: vorm 137">
              <a:extLst>
                <a:ext uri="{FF2B5EF4-FFF2-40B4-BE49-F238E27FC236}">
                  <a16:creationId xmlns:a16="http://schemas.microsoft.com/office/drawing/2014/main" id="{4482E84F-EE0B-43D7-9744-D408F4CDE6E7}"/>
                </a:ext>
              </a:extLst>
            </p:cNvPr>
            <p:cNvSpPr/>
            <p:nvPr/>
          </p:nvSpPr>
          <p:spPr>
            <a:xfrm>
              <a:off x="5867990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9" name="Vrije vorm: vorm 138">
              <a:extLst>
                <a:ext uri="{FF2B5EF4-FFF2-40B4-BE49-F238E27FC236}">
                  <a16:creationId xmlns:a16="http://schemas.microsoft.com/office/drawing/2014/main" id="{B036F06E-3700-4337-AA67-35086295295D}"/>
                </a:ext>
              </a:extLst>
            </p:cNvPr>
            <p:cNvSpPr/>
            <p:nvPr/>
          </p:nvSpPr>
          <p:spPr>
            <a:xfrm>
              <a:off x="6465134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0" name="Vrije vorm: vorm 139">
              <a:extLst>
                <a:ext uri="{FF2B5EF4-FFF2-40B4-BE49-F238E27FC236}">
                  <a16:creationId xmlns:a16="http://schemas.microsoft.com/office/drawing/2014/main" id="{E2581D1C-C1BE-419E-8E2F-2485E315EF03}"/>
                </a:ext>
              </a:extLst>
            </p:cNvPr>
            <p:cNvSpPr/>
            <p:nvPr/>
          </p:nvSpPr>
          <p:spPr>
            <a:xfrm>
              <a:off x="7062278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1" name="Vrije vorm: vorm 140">
              <a:extLst>
                <a:ext uri="{FF2B5EF4-FFF2-40B4-BE49-F238E27FC236}">
                  <a16:creationId xmlns:a16="http://schemas.microsoft.com/office/drawing/2014/main" id="{7E091587-5F70-4879-BC58-2035EF187776}"/>
                </a:ext>
              </a:extLst>
            </p:cNvPr>
            <p:cNvSpPr/>
            <p:nvPr/>
          </p:nvSpPr>
          <p:spPr>
            <a:xfrm>
              <a:off x="7659423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5 w 597144"/>
                <a:gd name="connsiteY3" fmla="*/ 517587 h 689804"/>
                <a:gd name="connsiteX4" fmla="*/ 597145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5" y="517587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2" name="Vrije vorm: vorm 141">
              <a:extLst>
                <a:ext uri="{FF2B5EF4-FFF2-40B4-BE49-F238E27FC236}">
                  <a16:creationId xmlns:a16="http://schemas.microsoft.com/office/drawing/2014/main" id="{8257000F-168A-45A6-9EF5-631F8FE5F0A2}"/>
                </a:ext>
              </a:extLst>
            </p:cNvPr>
            <p:cNvSpPr/>
            <p:nvPr userDrawn="1"/>
          </p:nvSpPr>
          <p:spPr>
            <a:xfrm>
              <a:off x="-403895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3" name="Vrije vorm: vorm 142">
              <a:extLst>
                <a:ext uri="{FF2B5EF4-FFF2-40B4-BE49-F238E27FC236}">
                  <a16:creationId xmlns:a16="http://schemas.microsoft.com/office/drawing/2014/main" id="{0B6DEA03-4154-4BF2-8AEB-C9445C79B296}"/>
                </a:ext>
              </a:extLst>
            </p:cNvPr>
            <p:cNvSpPr/>
            <p:nvPr userDrawn="1"/>
          </p:nvSpPr>
          <p:spPr>
            <a:xfrm>
              <a:off x="193248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4" name="Vrije vorm: vorm 143">
              <a:extLst>
                <a:ext uri="{FF2B5EF4-FFF2-40B4-BE49-F238E27FC236}">
                  <a16:creationId xmlns:a16="http://schemas.microsoft.com/office/drawing/2014/main" id="{897C0F56-F7FF-4AC0-A831-77492CECE6BC}"/>
                </a:ext>
              </a:extLst>
            </p:cNvPr>
            <p:cNvSpPr/>
            <p:nvPr/>
          </p:nvSpPr>
          <p:spPr>
            <a:xfrm>
              <a:off x="790392" y="4453250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5" name="Vrije vorm: vorm 144">
              <a:extLst>
                <a:ext uri="{FF2B5EF4-FFF2-40B4-BE49-F238E27FC236}">
                  <a16:creationId xmlns:a16="http://schemas.microsoft.com/office/drawing/2014/main" id="{36682998-3C09-4BFE-A8B3-103A1DEF73C7}"/>
                </a:ext>
              </a:extLst>
            </p:cNvPr>
            <p:cNvSpPr/>
            <p:nvPr/>
          </p:nvSpPr>
          <p:spPr>
            <a:xfrm>
              <a:off x="1388472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7313FFEE-BD72-4E70-86A3-670F1354CE20}"/>
                </a:ext>
              </a:extLst>
            </p:cNvPr>
            <p:cNvSpPr/>
            <p:nvPr/>
          </p:nvSpPr>
          <p:spPr>
            <a:xfrm>
              <a:off x="1985616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88B7F276-3F0C-4A8C-8B64-32784D03FD66}"/>
                </a:ext>
              </a:extLst>
            </p:cNvPr>
            <p:cNvSpPr/>
            <p:nvPr/>
          </p:nvSpPr>
          <p:spPr>
            <a:xfrm>
              <a:off x="2582761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8858C494-E66B-4F4A-BA73-3C644B1BCB88}"/>
                </a:ext>
              </a:extLst>
            </p:cNvPr>
            <p:cNvSpPr/>
            <p:nvPr/>
          </p:nvSpPr>
          <p:spPr>
            <a:xfrm>
              <a:off x="3179905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8DB7A538-B480-440F-BADF-FB9315A27458}"/>
                </a:ext>
              </a:extLst>
            </p:cNvPr>
            <p:cNvSpPr/>
            <p:nvPr/>
          </p:nvSpPr>
          <p:spPr>
            <a:xfrm>
              <a:off x="3777049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0" name="Vrije vorm: vorm 149">
              <a:extLst>
                <a:ext uri="{FF2B5EF4-FFF2-40B4-BE49-F238E27FC236}">
                  <a16:creationId xmlns:a16="http://schemas.microsoft.com/office/drawing/2014/main" id="{EF663C51-C59F-4137-98B6-8E1501A47C09}"/>
                </a:ext>
              </a:extLst>
            </p:cNvPr>
            <p:cNvSpPr/>
            <p:nvPr/>
          </p:nvSpPr>
          <p:spPr>
            <a:xfrm>
              <a:off x="4374193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1" name="Vrije vorm: vorm 150">
              <a:extLst>
                <a:ext uri="{FF2B5EF4-FFF2-40B4-BE49-F238E27FC236}">
                  <a16:creationId xmlns:a16="http://schemas.microsoft.com/office/drawing/2014/main" id="{4D6561CB-6D1B-4A5F-9FAD-30912BF0E635}"/>
                </a:ext>
              </a:extLst>
            </p:cNvPr>
            <p:cNvSpPr/>
            <p:nvPr/>
          </p:nvSpPr>
          <p:spPr>
            <a:xfrm>
              <a:off x="4971338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2" name="Vrije vorm: vorm 151">
              <a:extLst>
                <a:ext uri="{FF2B5EF4-FFF2-40B4-BE49-F238E27FC236}">
                  <a16:creationId xmlns:a16="http://schemas.microsoft.com/office/drawing/2014/main" id="{FCDE7F64-E60B-4BA3-8585-3F1329AC5AB6}"/>
                </a:ext>
              </a:extLst>
            </p:cNvPr>
            <p:cNvSpPr/>
            <p:nvPr/>
          </p:nvSpPr>
          <p:spPr>
            <a:xfrm>
              <a:off x="5568482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3" name="Vrije vorm: vorm 152">
              <a:extLst>
                <a:ext uri="{FF2B5EF4-FFF2-40B4-BE49-F238E27FC236}">
                  <a16:creationId xmlns:a16="http://schemas.microsoft.com/office/drawing/2014/main" id="{C7A1D66F-9473-4940-8B02-BD1972576A98}"/>
                </a:ext>
              </a:extLst>
            </p:cNvPr>
            <p:cNvSpPr/>
            <p:nvPr/>
          </p:nvSpPr>
          <p:spPr>
            <a:xfrm>
              <a:off x="6165626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4" name="Vrije vorm: vorm 153">
              <a:extLst>
                <a:ext uri="{FF2B5EF4-FFF2-40B4-BE49-F238E27FC236}">
                  <a16:creationId xmlns:a16="http://schemas.microsoft.com/office/drawing/2014/main" id="{97D6BC5A-0B2C-4908-AD34-1543BF71B531}"/>
                </a:ext>
              </a:extLst>
            </p:cNvPr>
            <p:cNvSpPr/>
            <p:nvPr/>
          </p:nvSpPr>
          <p:spPr>
            <a:xfrm>
              <a:off x="6762770" y="4453250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5" name="Vrije vorm: vorm 154">
              <a:extLst>
                <a:ext uri="{FF2B5EF4-FFF2-40B4-BE49-F238E27FC236}">
                  <a16:creationId xmlns:a16="http://schemas.microsoft.com/office/drawing/2014/main" id="{FA206BE2-1C5B-488F-9EC8-67D17DA779D0}"/>
                </a:ext>
              </a:extLst>
            </p:cNvPr>
            <p:cNvSpPr/>
            <p:nvPr/>
          </p:nvSpPr>
          <p:spPr>
            <a:xfrm>
              <a:off x="7360851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6" name="Vrije vorm: vorm 155">
              <a:extLst>
                <a:ext uri="{FF2B5EF4-FFF2-40B4-BE49-F238E27FC236}">
                  <a16:creationId xmlns:a16="http://schemas.microsoft.com/office/drawing/2014/main" id="{39B2E5DE-B27F-4056-9593-2B933E1BE444}"/>
                </a:ext>
              </a:extLst>
            </p:cNvPr>
            <p:cNvSpPr/>
            <p:nvPr userDrawn="1"/>
          </p:nvSpPr>
          <p:spPr>
            <a:xfrm>
              <a:off x="-104387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7" name="Vrije vorm: vorm 156">
              <a:extLst>
                <a:ext uri="{FF2B5EF4-FFF2-40B4-BE49-F238E27FC236}">
                  <a16:creationId xmlns:a16="http://schemas.microsoft.com/office/drawing/2014/main" id="{7F5FBB84-7F7A-4E2D-986A-B3B2D8A55D7C}"/>
                </a:ext>
              </a:extLst>
            </p:cNvPr>
            <p:cNvSpPr/>
            <p:nvPr/>
          </p:nvSpPr>
          <p:spPr>
            <a:xfrm>
              <a:off x="492756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8" name="Vrije vorm: vorm 157">
              <a:extLst>
                <a:ext uri="{FF2B5EF4-FFF2-40B4-BE49-F238E27FC236}">
                  <a16:creationId xmlns:a16="http://schemas.microsoft.com/office/drawing/2014/main" id="{74E74D46-26F5-4E0B-A37E-36A1502F8E46}"/>
                </a:ext>
              </a:extLst>
            </p:cNvPr>
            <p:cNvSpPr/>
            <p:nvPr/>
          </p:nvSpPr>
          <p:spPr>
            <a:xfrm>
              <a:off x="1089900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9" name="Vrije vorm: vorm 158">
              <a:extLst>
                <a:ext uri="{FF2B5EF4-FFF2-40B4-BE49-F238E27FC236}">
                  <a16:creationId xmlns:a16="http://schemas.microsoft.com/office/drawing/2014/main" id="{0E35D63A-D57F-4172-85BB-8CCAA2456BC4}"/>
                </a:ext>
              </a:extLst>
            </p:cNvPr>
            <p:cNvSpPr/>
            <p:nvPr/>
          </p:nvSpPr>
          <p:spPr>
            <a:xfrm>
              <a:off x="1687044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0" name="Vrije vorm: vorm 159">
              <a:extLst>
                <a:ext uri="{FF2B5EF4-FFF2-40B4-BE49-F238E27FC236}">
                  <a16:creationId xmlns:a16="http://schemas.microsoft.com/office/drawing/2014/main" id="{E75395DC-4212-4E86-BE8C-02E879735413}"/>
                </a:ext>
              </a:extLst>
            </p:cNvPr>
            <p:cNvSpPr/>
            <p:nvPr/>
          </p:nvSpPr>
          <p:spPr>
            <a:xfrm>
              <a:off x="2284188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1" name="Vrije vorm: vorm 160">
              <a:extLst>
                <a:ext uri="{FF2B5EF4-FFF2-40B4-BE49-F238E27FC236}">
                  <a16:creationId xmlns:a16="http://schemas.microsoft.com/office/drawing/2014/main" id="{0A125FD0-1F8C-4846-B4D5-82F97728F757}"/>
                </a:ext>
              </a:extLst>
            </p:cNvPr>
            <p:cNvSpPr/>
            <p:nvPr/>
          </p:nvSpPr>
          <p:spPr>
            <a:xfrm>
              <a:off x="2881333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2" name="Vrije vorm: vorm 161">
              <a:extLst>
                <a:ext uri="{FF2B5EF4-FFF2-40B4-BE49-F238E27FC236}">
                  <a16:creationId xmlns:a16="http://schemas.microsoft.com/office/drawing/2014/main" id="{E45BBE08-B1C4-48A7-BC27-25B6CBFC5DF7}"/>
                </a:ext>
              </a:extLst>
            </p:cNvPr>
            <p:cNvSpPr/>
            <p:nvPr/>
          </p:nvSpPr>
          <p:spPr>
            <a:xfrm>
              <a:off x="3478477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3" name="Vrije vorm: vorm 162">
              <a:extLst>
                <a:ext uri="{FF2B5EF4-FFF2-40B4-BE49-F238E27FC236}">
                  <a16:creationId xmlns:a16="http://schemas.microsoft.com/office/drawing/2014/main" id="{02BDAD1E-8ECF-4850-B415-893FCB5588DA}"/>
                </a:ext>
              </a:extLst>
            </p:cNvPr>
            <p:cNvSpPr/>
            <p:nvPr/>
          </p:nvSpPr>
          <p:spPr>
            <a:xfrm>
              <a:off x="4075621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4" name="Vrije vorm: vorm 163">
              <a:extLst>
                <a:ext uri="{FF2B5EF4-FFF2-40B4-BE49-F238E27FC236}">
                  <a16:creationId xmlns:a16="http://schemas.microsoft.com/office/drawing/2014/main" id="{3B86E73C-CE2C-492A-8C91-E1902AC08D19}"/>
                </a:ext>
              </a:extLst>
            </p:cNvPr>
            <p:cNvSpPr/>
            <p:nvPr/>
          </p:nvSpPr>
          <p:spPr>
            <a:xfrm>
              <a:off x="4672766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5" name="Vrije vorm: vorm 164">
              <a:extLst>
                <a:ext uri="{FF2B5EF4-FFF2-40B4-BE49-F238E27FC236}">
                  <a16:creationId xmlns:a16="http://schemas.microsoft.com/office/drawing/2014/main" id="{DDC4B910-EF90-4BB4-965E-F8FE3521A4DB}"/>
                </a:ext>
              </a:extLst>
            </p:cNvPr>
            <p:cNvSpPr/>
            <p:nvPr/>
          </p:nvSpPr>
          <p:spPr>
            <a:xfrm>
              <a:off x="5269910" y="4969901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9508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9508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9508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6" name="Vrije vorm: vorm 165">
              <a:extLst>
                <a:ext uri="{FF2B5EF4-FFF2-40B4-BE49-F238E27FC236}">
                  <a16:creationId xmlns:a16="http://schemas.microsoft.com/office/drawing/2014/main" id="{41816E77-6BFD-410C-B76C-48C362566B79}"/>
                </a:ext>
              </a:extLst>
            </p:cNvPr>
            <p:cNvSpPr/>
            <p:nvPr/>
          </p:nvSpPr>
          <p:spPr>
            <a:xfrm>
              <a:off x="5867990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7" name="Vrije vorm: vorm 166">
              <a:extLst>
                <a:ext uri="{FF2B5EF4-FFF2-40B4-BE49-F238E27FC236}">
                  <a16:creationId xmlns:a16="http://schemas.microsoft.com/office/drawing/2014/main" id="{C4AFD357-C9C0-4C68-960F-3BB597086684}"/>
                </a:ext>
              </a:extLst>
            </p:cNvPr>
            <p:cNvSpPr/>
            <p:nvPr/>
          </p:nvSpPr>
          <p:spPr>
            <a:xfrm>
              <a:off x="6465134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8" name="Vrije vorm: vorm 167">
              <a:extLst>
                <a:ext uri="{FF2B5EF4-FFF2-40B4-BE49-F238E27FC236}">
                  <a16:creationId xmlns:a16="http://schemas.microsoft.com/office/drawing/2014/main" id="{E2DFBE98-50E1-4728-B895-7C1BDE82584D}"/>
                </a:ext>
              </a:extLst>
            </p:cNvPr>
            <p:cNvSpPr/>
            <p:nvPr/>
          </p:nvSpPr>
          <p:spPr>
            <a:xfrm>
              <a:off x="7062278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9" name="Vrije vorm: vorm 168">
              <a:extLst>
                <a:ext uri="{FF2B5EF4-FFF2-40B4-BE49-F238E27FC236}">
                  <a16:creationId xmlns:a16="http://schemas.microsoft.com/office/drawing/2014/main" id="{43650D73-8A96-4BC4-9CC3-F64B49CFBA48}"/>
                </a:ext>
              </a:extLst>
            </p:cNvPr>
            <p:cNvSpPr/>
            <p:nvPr/>
          </p:nvSpPr>
          <p:spPr>
            <a:xfrm>
              <a:off x="7659423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0" name="Vrije vorm: vorm 169">
              <a:extLst>
                <a:ext uri="{FF2B5EF4-FFF2-40B4-BE49-F238E27FC236}">
                  <a16:creationId xmlns:a16="http://schemas.microsoft.com/office/drawing/2014/main" id="{34DB6BB6-3E43-48DD-B60D-B52207D994E5}"/>
                </a:ext>
              </a:extLst>
            </p:cNvPr>
            <p:cNvSpPr/>
            <p:nvPr userDrawn="1"/>
          </p:nvSpPr>
          <p:spPr>
            <a:xfrm>
              <a:off x="-403895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1" name="Vrije vorm: vorm 170">
              <a:extLst>
                <a:ext uri="{FF2B5EF4-FFF2-40B4-BE49-F238E27FC236}">
                  <a16:creationId xmlns:a16="http://schemas.microsoft.com/office/drawing/2014/main" id="{71DA353F-B1E0-4372-A710-5C56E8D11F9C}"/>
                </a:ext>
              </a:extLst>
            </p:cNvPr>
            <p:cNvSpPr/>
            <p:nvPr userDrawn="1"/>
          </p:nvSpPr>
          <p:spPr>
            <a:xfrm>
              <a:off x="193248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2" name="Vrije vorm: vorm 171">
              <a:extLst>
                <a:ext uri="{FF2B5EF4-FFF2-40B4-BE49-F238E27FC236}">
                  <a16:creationId xmlns:a16="http://schemas.microsoft.com/office/drawing/2014/main" id="{90A49693-3578-4D36-8ED6-1A0A048735D6}"/>
                </a:ext>
              </a:extLst>
            </p:cNvPr>
            <p:cNvSpPr/>
            <p:nvPr/>
          </p:nvSpPr>
          <p:spPr>
            <a:xfrm>
              <a:off x="790392" y="5491232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8572 w 598080"/>
                <a:gd name="connsiteY2" fmla="*/ 688868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3" name="Vrije vorm: vorm 172">
              <a:extLst>
                <a:ext uri="{FF2B5EF4-FFF2-40B4-BE49-F238E27FC236}">
                  <a16:creationId xmlns:a16="http://schemas.microsoft.com/office/drawing/2014/main" id="{05965342-9462-4A25-802C-A3501B32BE8C}"/>
                </a:ext>
              </a:extLst>
            </p:cNvPr>
            <p:cNvSpPr/>
            <p:nvPr/>
          </p:nvSpPr>
          <p:spPr>
            <a:xfrm>
              <a:off x="1388472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4" name="Vrije vorm: vorm 173">
              <a:extLst>
                <a:ext uri="{FF2B5EF4-FFF2-40B4-BE49-F238E27FC236}">
                  <a16:creationId xmlns:a16="http://schemas.microsoft.com/office/drawing/2014/main" id="{8770AEFD-3C7C-4CDE-9B24-EF677757FAB5}"/>
                </a:ext>
              </a:extLst>
            </p:cNvPr>
            <p:cNvSpPr/>
            <p:nvPr/>
          </p:nvSpPr>
          <p:spPr>
            <a:xfrm>
              <a:off x="1985616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5" name="Vrije vorm: vorm 174">
              <a:extLst>
                <a:ext uri="{FF2B5EF4-FFF2-40B4-BE49-F238E27FC236}">
                  <a16:creationId xmlns:a16="http://schemas.microsoft.com/office/drawing/2014/main" id="{DF5A0D36-2115-4F48-B074-823C149E7E0E}"/>
                </a:ext>
              </a:extLst>
            </p:cNvPr>
            <p:cNvSpPr/>
            <p:nvPr/>
          </p:nvSpPr>
          <p:spPr>
            <a:xfrm>
              <a:off x="2582761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6" name="Vrije vorm: vorm 175">
              <a:extLst>
                <a:ext uri="{FF2B5EF4-FFF2-40B4-BE49-F238E27FC236}">
                  <a16:creationId xmlns:a16="http://schemas.microsoft.com/office/drawing/2014/main" id="{D5AF4856-757E-4EEA-9486-B7472866BC2C}"/>
                </a:ext>
              </a:extLst>
            </p:cNvPr>
            <p:cNvSpPr/>
            <p:nvPr/>
          </p:nvSpPr>
          <p:spPr>
            <a:xfrm>
              <a:off x="3179905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7" name="Vrije vorm: vorm 176">
              <a:extLst>
                <a:ext uri="{FF2B5EF4-FFF2-40B4-BE49-F238E27FC236}">
                  <a16:creationId xmlns:a16="http://schemas.microsoft.com/office/drawing/2014/main" id="{8E6E3813-B32F-4239-90D1-A1F83F7EAF25}"/>
                </a:ext>
              </a:extLst>
            </p:cNvPr>
            <p:cNvSpPr/>
            <p:nvPr/>
          </p:nvSpPr>
          <p:spPr>
            <a:xfrm>
              <a:off x="3777049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8" name="Vrije vorm: vorm 177">
              <a:extLst>
                <a:ext uri="{FF2B5EF4-FFF2-40B4-BE49-F238E27FC236}">
                  <a16:creationId xmlns:a16="http://schemas.microsoft.com/office/drawing/2014/main" id="{FEDF7B23-CB81-4E35-A933-16DC40A02A46}"/>
                </a:ext>
              </a:extLst>
            </p:cNvPr>
            <p:cNvSpPr/>
            <p:nvPr/>
          </p:nvSpPr>
          <p:spPr>
            <a:xfrm>
              <a:off x="4374193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5 w 597144"/>
                <a:gd name="connsiteY3" fmla="*/ 516651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5" y="516651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9" name="Vrije vorm: vorm 178">
              <a:extLst>
                <a:ext uri="{FF2B5EF4-FFF2-40B4-BE49-F238E27FC236}">
                  <a16:creationId xmlns:a16="http://schemas.microsoft.com/office/drawing/2014/main" id="{C371AEA5-E3A6-4FD7-8B2F-7D561DE6C5BB}"/>
                </a:ext>
              </a:extLst>
            </p:cNvPr>
            <p:cNvSpPr/>
            <p:nvPr/>
          </p:nvSpPr>
          <p:spPr>
            <a:xfrm>
              <a:off x="4971338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0" name="Vrije vorm: vorm 179">
              <a:extLst>
                <a:ext uri="{FF2B5EF4-FFF2-40B4-BE49-F238E27FC236}">
                  <a16:creationId xmlns:a16="http://schemas.microsoft.com/office/drawing/2014/main" id="{A5E98771-9432-48A1-82CD-6A21AA0A0E82}"/>
                </a:ext>
              </a:extLst>
            </p:cNvPr>
            <p:cNvSpPr/>
            <p:nvPr/>
          </p:nvSpPr>
          <p:spPr>
            <a:xfrm>
              <a:off x="5568482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1" name="Vrije vorm: vorm 180">
              <a:extLst>
                <a:ext uri="{FF2B5EF4-FFF2-40B4-BE49-F238E27FC236}">
                  <a16:creationId xmlns:a16="http://schemas.microsoft.com/office/drawing/2014/main" id="{88CCC322-D7CB-403D-B83F-134CAE9CE42B}"/>
                </a:ext>
              </a:extLst>
            </p:cNvPr>
            <p:cNvSpPr/>
            <p:nvPr/>
          </p:nvSpPr>
          <p:spPr>
            <a:xfrm>
              <a:off x="6165626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2" name="Vrije vorm: vorm 181">
              <a:extLst>
                <a:ext uri="{FF2B5EF4-FFF2-40B4-BE49-F238E27FC236}">
                  <a16:creationId xmlns:a16="http://schemas.microsoft.com/office/drawing/2014/main" id="{2E4D7C86-611A-4A60-BC62-06C946AE341D}"/>
                </a:ext>
              </a:extLst>
            </p:cNvPr>
            <p:cNvSpPr/>
            <p:nvPr/>
          </p:nvSpPr>
          <p:spPr>
            <a:xfrm>
              <a:off x="6762770" y="5491232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8572 w 598080"/>
                <a:gd name="connsiteY2" fmla="*/ 688868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3" name="Vrije vorm: vorm 182">
              <a:extLst>
                <a:ext uri="{FF2B5EF4-FFF2-40B4-BE49-F238E27FC236}">
                  <a16:creationId xmlns:a16="http://schemas.microsoft.com/office/drawing/2014/main" id="{88750ADF-A59F-4D91-A2A0-A982D40AFAF3}"/>
                </a:ext>
              </a:extLst>
            </p:cNvPr>
            <p:cNvSpPr/>
            <p:nvPr/>
          </p:nvSpPr>
          <p:spPr>
            <a:xfrm>
              <a:off x="7360851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4" name="Vrije vorm: vorm 183">
              <a:extLst>
                <a:ext uri="{FF2B5EF4-FFF2-40B4-BE49-F238E27FC236}">
                  <a16:creationId xmlns:a16="http://schemas.microsoft.com/office/drawing/2014/main" id="{2A0F799C-9251-46D4-8FBE-A6EDE1071C61}"/>
                </a:ext>
              </a:extLst>
            </p:cNvPr>
            <p:cNvSpPr/>
            <p:nvPr userDrawn="1"/>
          </p:nvSpPr>
          <p:spPr>
            <a:xfrm>
              <a:off x="-104387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5" name="Vrije vorm: vorm 184">
              <a:extLst>
                <a:ext uri="{FF2B5EF4-FFF2-40B4-BE49-F238E27FC236}">
                  <a16:creationId xmlns:a16="http://schemas.microsoft.com/office/drawing/2014/main" id="{852DBED5-56F3-4495-B770-116F6D244091}"/>
                </a:ext>
              </a:extLst>
            </p:cNvPr>
            <p:cNvSpPr/>
            <p:nvPr/>
          </p:nvSpPr>
          <p:spPr>
            <a:xfrm>
              <a:off x="492756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6" name="Vrije vorm: vorm 185">
              <a:extLst>
                <a:ext uri="{FF2B5EF4-FFF2-40B4-BE49-F238E27FC236}">
                  <a16:creationId xmlns:a16="http://schemas.microsoft.com/office/drawing/2014/main" id="{C4F01CAA-1962-43AA-8691-3BE880545EFD}"/>
                </a:ext>
              </a:extLst>
            </p:cNvPr>
            <p:cNvSpPr/>
            <p:nvPr/>
          </p:nvSpPr>
          <p:spPr>
            <a:xfrm>
              <a:off x="1089900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7" name="Vrije vorm: vorm 186">
              <a:extLst>
                <a:ext uri="{FF2B5EF4-FFF2-40B4-BE49-F238E27FC236}">
                  <a16:creationId xmlns:a16="http://schemas.microsoft.com/office/drawing/2014/main" id="{64041267-5D22-493B-A72D-10D165E4DFB2}"/>
                </a:ext>
              </a:extLst>
            </p:cNvPr>
            <p:cNvSpPr/>
            <p:nvPr/>
          </p:nvSpPr>
          <p:spPr>
            <a:xfrm>
              <a:off x="1687044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8" name="Vrije vorm: vorm 187">
              <a:extLst>
                <a:ext uri="{FF2B5EF4-FFF2-40B4-BE49-F238E27FC236}">
                  <a16:creationId xmlns:a16="http://schemas.microsoft.com/office/drawing/2014/main" id="{3CE26BAE-81D8-4DC6-86E1-BADB2BF4A2E9}"/>
                </a:ext>
              </a:extLst>
            </p:cNvPr>
            <p:cNvSpPr/>
            <p:nvPr/>
          </p:nvSpPr>
          <p:spPr>
            <a:xfrm>
              <a:off x="2284188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9" name="Vrije vorm: vorm 188">
              <a:extLst>
                <a:ext uri="{FF2B5EF4-FFF2-40B4-BE49-F238E27FC236}">
                  <a16:creationId xmlns:a16="http://schemas.microsoft.com/office/drawing/2014/main" id="{EA8215E9-9885-4CDF-A71B-A2ABB61BDF9D}"/>
                </a:ext>
              </a:extLst>
            </p:cNvPr>
            <p:cNvSpPr/>
            <p:nvPr/>
          </p:nvSpPr>
          <p:spPr>
            <a:xfrm>
              <a:off x="2881333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0" name="Vrije vorm: vorm 189">
              <a:extLst>
                <a:ext uri="{FF2B5EF4-FFF2-40B4-BE49-F238E27FC236}">
                  <a16:creationId xmlns:a16="http://schemas.microsoft.com/office/drawing/2014/main" id="{A03BA07B-F1CD-422F-B036-624BB2BAB27D}"/>
                </a:ext>
              </a:extLst>
            </p:cNvPr>
            <p:cNvSpPr/>
            <p:nvPr/>
          </p:nvSpPr>
          <p:spPr>
            <a:xfrm>
              <a:off x="3478477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1" name="Vrije vorm: vorm 190">
              <a:extLst>
                <a:ext uri="{FF2B5EF4-FFF2-40B4-BE49-F238E27FC236}">
                  <a16:creationId xmlns:a16="http://schemas.microsoft.com/office/drawing/2014/main" id="{3D43F43A-1A3F-49BA-A7A2-89140A55FE46}"/>
                </a:ext>
              </a:extLst>
            </p:cNvPr>
            <p:cNvSpPr/>
            <p:nvPr/>
          </p:nvSpPr>
          <p:spPr>
            <a:xfrm>
              <a:off x="4075621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2" name="Vrije vorm: vorm 191">
              <a:extLst>
                <a:ext uri="{FF2B5EF4-FFF2-40B4-BE49-F238E27FC236}">
                  <a16:creationId xmlns:a16="http://schemas.microsoft.com/office/drawing/2014/main" id="{91E36580-2037-406A-969D-C3151DA6827F}"/>
                </a:ext>
              </a:extLst>
            </p:cNvPr>
            <p:cNvSpPr/>
            <p:nvPr/>
          </p:nvSpPr>
          <p:spPr>
            <a:xfrm>
              <a:off x="4672766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3" name="Vrije vorm: vorm 192">
              <a:extLst>
                <a:ext uri="{FF2B5EF4-FFF2-40B4-BE49-F238E27FC236}">
                  <a16:creationId xmlns:a16="http://schemas.microsoft.com/office/drawing/2014/main" id="{296DD509-EE93-417C-959E-E9A4D8237D8C}"/>
                </a:ext>
              </a:extLst>
            </p:cNvPr>
            <p:cNvSpPr/>
            <p:nvPr/>
          </p:nvSpPr>
          <p:spPr>
            <a:xfrm>
              <a:off x="5269910" y="6006948"/>
              <a:ext cx="598080" cy="689804"/>
            </a:xfrm>
            <a:custGeom>
              <a:avLst/>
              <a:gdLst>
                <a:gd name="connsiteX0" fmla="*/ 0 w 598080"/>
                <a:gd name="connsiteY0" fmla="*/ 173153 h 689804"/>
                <a:gd name="connsiteX1" fmla="*/ 0 w 598080"/>
                <a:gd name="connsiteY1" fmla="*/ 517587 h 689804"/>
                <a:gd name="connsiteX2" fmla="*/ 299508 w 598080"/>
                <a:gd name="connsiteY2" fmla="*/ 689805 h 689804"/>
                <a:gd name="connsiteX3" fmla="*/ 598080 w 598080"/>
                <a:gd name="connsiteY3" fmla="*/ 517587 h 689804"/>
                <a:gd name="connsiteX4" fmla="*/ 598080 w 598080"/>
                <a:gd name="connsiteY4" fmla="*/ 173153 h 689804"/>
                <a:gd name="connsiteX5" fmla="*/ 299508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3153"/>
                  </a:moveTo>
                  <a:lnTo>
                    <a:pt x="0" y="517587"/>
                  </a:lnTo>
                  <a:lnTo>
                    <a:pt x="299508" y="689805"/>
                  </a:lnTo>
                  <a:lnTo>
                    <a:pt x="598080" y="517587"/>
                  </a:lnTo>
                  <a:lnTo>
                    <a:pt x="598080" y="173153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4" name="Vrije vorm: vorm 193">
              <a:extLst>
                <a:ext uri="{FF2B5EF4-FFF2-40B4-BE49-F238E27FC236}">
                  <a16:creationId xmlns:a16="http://schemas.microsoft.com/office/drawing/2014/main" id="{6B572176-05D3-4604-9A1A-97D2795AEC12}"/>
                </a:ext>
              </a:extLst>
            </p:cNvPr>
            <p:cNvSpPr/>
            <p:nvPr/>
          </p:nvSpPr>
          <p:spPr>
            <a:xfrm>
              <a:off x="5867990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5" name="Vrije vorm: vorm 194">
              <a:extLst>
                <a:ext uri="{FF2B5EF4-FFF2-40B4-BE49-F238E27FC236}">
                  <a16:creationId xmlns:a16="http://schemas.microsoft.com/office/drawing/2014/main" id="{1E0F7BCE-A6D7-4BDB-B18C-470E8DB71917}"/>
                </a:ext>
              </a:extLst>
            </p:cNvPr>
            <p:cNvSpPr/>
            <p:nvPr/>
          </p:nvSpPr>
          <p:spPr>
            <a:xfrm>
              <a:off x="6465134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6" name="Vrije vorm: vorm 195">
              <a:extLst>
                <a:ext uri="{FF2B5EF4-FFF2-40B4-BE49-F238E27FC236}">
                  <a16:creationId xmlns:a16="http://schemas.microsoft.com/office/drawing/2014/main" id="{AB1557EF-026E-42D0-AAAC-9E258059D15C}"/>
                </a:ext>
              </a:extLst>
            </p:cNvPr>
            <p:cNvSpPr/>
            <p:nvPr/>
          </p:nvSpPr>
          <p:spPr>
            <a:xfrm>
              <a:off x="7062278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7" name="Vrije vorm: vorm 196">
              <a:extLst>
                <a:ext uri="{FF2B5EF4-FFF2-40B4-BE49-F238E27FC236}">
                  <a16:creationId xmlns:a16="http://schemas.microsoft.com/office/drawing/2014/main" id="{CF1CA542-46B6-4C6F-916B-0D7522717C12}"/>
                </a:ext>
              </a:extLst>
            </p:cNvPr>
            <p:cNvSpPr/>
            <p:nvPr/>
          </p:nvSpPr>
          <p:spPr>
            <a:xfrm>
              <a:off x="7659423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5 w 597144"/>
                <a:gd name="connsiteY3" fmla="*/ 517587 h 689804"/>
                <a:gd name="connsiteX4" fmla="*/ 597145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5" y="517587"/>
                  </a:lnTo>
                  <a:lnTo>
                    <a:pt x="597145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8" name="Vrije vorm: vorm 197">
              <a:extLst>
                <a:ext uri="{FF2B5EF4-FFF2-40B4-BE49-F238E27FC236}">
                  <a16:creationId xmlns:a16="http://schemas.microsoft.com/office/drawing/2014/main" id="{D48AB794-6E74-42BE-8BA1-917F905EEE07}"/>
                </a:ext>
              </a:extLst>
            </p:cNvPr>
            <p:cNvSpPr/>
            <p:nvPr userDrawn="1"/>
          </p:nvSpPr>
          <p:spPr>
            <a:xfrm>
              <a:off x="-403895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9" name="Vrije vorm: vorm 198">
              <a:extLst>
                <a:ext uri="{FF2B5EF4-FFF2-40B4-BE49-F238E27FC236}">
                  <a16:creationId xmlns:a16="http://schemas.microsoft.com/office/drawing/2014/main" id="{2C269329-1461-4BD1-BF1A-6E3C5926A0CF}"/>
                </a:ext>
              </a:extLst>
            </p:cNvPr>
            <p:cNvSpPr/>
            <p:nvPr userDrawn="1"/>
          </p:nvSpPr>
          <p:spPr>
            <a:xfrm>
              <a:off x="193248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0" name="Vrije vorm: vorm 199">
              <a:extLst>
                <a:ext uri="{FF2B5EF4-FFF2-40B4-BE49-F238E27FC236}">
                  <a16:creationId xmlns:a16="http://schemas.microsoft.com/office/drawing/2014/main" id="{359B994A-F27A-4BFD-A137-A94B5EAE2B85}"/>
                </a:ext>
              </a:extLst>
            </p:cNvPr>
            <p:cNvSpPr/>
            <p:nvPr/>
          </p:nvSpPr>
          <p:spPr>
            <a:xfrm>
              <a:off x="790392" y="6528279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1" name="Vrije vorm: vorm 200">
              <a:extLst>
                <a:ext uri="{FF2B5EF4-FFF2-40B4-BE49-F238E27FC236}">
                  <a16:creationId xmlns:a16="http://schemas.microsoft.com/office/drawing/2014/main" id="{2323943A-22EA-4400-96E9-496E108EBC1B}"/>
                </a:ext>
              </a:extLst>
            </p:cNvPr>
            <p:cNvSpPr/>
            <p:nvPr/>
          </p:nvSpPr>
          <p:spPr>
            <a:xfrm>
              <a:off x="1388472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2" name="Vrije vorm: vorm 201">
              <a:extLst>
                <a:ext uri="{FF2B5EF4-FFF2-40B4-BE49-F238E27FC236}">
                  <a16:creationId xmlns:a16="http://schemas.microsoft.com/office/drawing/2014/main" id="{F13BFDF0-F4AA-4B28-8BE7-291A9AFEA8C6}"/>
                </a:ext>
              </a:extLst>
            </p:cNvPr>
            <p:cNvSpPr/>
            <p:nvPr/>
          </p:nvSpPr>
          <p:spPr>
            <a:xfrm>
              <a:off x="1985616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3" name="Vrije vorm: vorm 202">
              <a:extLst>
                <a:ext uri="{FF2B5EF4-FFF2-40B4-BE49-F238E27FC236}">
                  <a16:creationId xmlns:a16="http://schemas.microsoft.com/office/drawing/2014/main" id="{E6DC7CCD-5E5D-4926-959D-8EE602557E53}"/>
                </a:ext>
              </a:extLst>
            </p:cNvPr>
            <p:cNvSpPr/>
            <p:nvPr/>
          </p:nvSpPr>
          <p:spPr>
            <a:xfrm>
              <a:off x="2582761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4" name="Vrije vorm: vorm 203">
              <a:extLst>
                <a:ext uri="{FF2B5EF4-FFF2-40B4-BE49-F238E27FC236}">
                  <a16:creationId xmlns:a16="http://schemas.microsoft.com/office/drawing/2014/main" id="{BDDC46FB-55D9-4612-BD74-6B0CFEF04C3F}"/>
                </a:ext>
              </a:extLst>
            </p:cNvPr>
            <p:cNvSpPr/>
            <p:nvPr/>
          </p:nvSpPr>
          <p:spPr>
            <a:xfrm>
              <a:off x="3179905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5" name="Vrije vorm: vorm 204">
              <a:extLst>
                <a:ext uri="{FF2B5EF4-FFF2-40B4-BE49-F238E27FC236}">
                  <a16:creationId xmlns:a16="http://schemas.microsoft.com/office/drawing/2014/main" id="{95C7C402-6ADA-4C57-B340-E987DE1EF871}"/>
                </a:ext>
              </a:extLst>
            </p:cNvPr>
            <p:cNvSpPr/>
            <p:nvPr/>
          </p:nvSpPr>
          <p:spPr>
            <a:xfrm>
              <a:off x="3777049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6" name="Vrije vorm: vorm 205">
              <a:extLst>
                <a:ext uri="{FF2B5EF4-FFF2-40B4-BE49-F238E27FC236}">
                  <a16:creationId xmlns:a16="http://schemas.microsoft.com/office/drawing/2014/main" id="{3261E60B-2453-468A-A57C-BB8DA891834B}"/>
                </a:ext>
              </a:extLst>
            </p:cNvPr>
            <p:cNvSpPr/>
            <p:nvPr/>
          </p:nvSpPr>
          <p:spPr>
            <a:xfrm>
              <a:off x="4374193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7" name="Vrije vorm: vorm 206">
              <a:extLst>
                <a:ext uri="{FF2B5EF4-FFF2-40B4-BE49-F238E27FC236}">
                  <a16:creationId xmlns:a16="http://schemas.microsoft.com/office/drawing/2014/main" id="{02669B5F-2E8B-4518-88EB-3DB82BA360B5}"/>
                </a:ext>
              </a:extLst>
            </p:cNvPr>
            <p:cNvSpPr/>
            <p:nvPr/>
          </p:nvSpPr>
          <p:spPr>
            <a:xfrm>
              <a:off x="4971338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8" name="Vrije vorm: vorm 207">
              <a:extLst>
                <a:ext uri="{FF2B5EF4-FFF2-40B4-BE49-F238E27FC236}">
                  <a16:creationId xmlns:a16="http://schemas.microsoft.com/office/drawing/2014/main" id="{412A6CE3-0CEA-4FB5-A3C4-EBF77596B3D2}"/>
                </a:ext>
              </a:extLst>
            </p:cNvPr>
            <p:cNvSpPr/>
            <p:nvPr/>
          </p:nvSpPr>
          <p:spPr>
            <a:xfrm>
              <a:off x="5568482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9" name="Vrije vorm: vorm 208">
              <a:extLst>
                <a:ext uri="{FF2B5EF4-FFF2-40B4-BE49-F238E27FC236}">
                  <a16:creationId xmlns:a16="http://schemas.microsoft.com/office/drawing/2014/main" id="{6516716A-DF40-4AED-96EA-43C8AEA71A8F}"/>
                </a:ext>
              </a:extLst>
            </p:cNvPr>
            <p:cNvSpPr/>
            <p:nvPr/>
          </p:nvSpPr>
          <p:spPr>
            <a:xfrm>
              <a:off x="6165626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0" name="Vrije vorm: vorm 209">
              <a:extLst>
                <a:ext uri="{FF2B5EF4-FFF2-40B4-BE49-F238E27FC236}">
                  <a16:creationId xmlns:a16="http://schemas.microsoft.com/office/drawing/2014/main" id="{5EAC656F-AE5A-43A6-B8C1-8188839F40A2}"/>
                </a:ext>
              </a:extLst>
            </p:cNvPr>
            <p:cNvSpPr/>
            <p:nvPr/>
          </p:nvSpPr>
          <p:spPr>
            <a:xfrm>
              <a:off x="6762770" y="6528279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1" name="Vrije vorm: vorm 210">
              <a:extLst>
                <a:ext uri="{FF2B5EF4-FFF2-40B4-BE49-F238E27FC236}">
                  <a16:creationId xmlns:a16="http://schemas.microsoft.com/office/drawing/2014/main" id="{FBEB82F3-5587-4661-945F-0E8E2163C3C3}"/>
                </a:ext>
              </a:extLst>
            </p:cNvPr>
            <p:cNvSpPr/>
            <p:nvPr/>
          </p:nvSpPr>
          <p:spPr>
            <a:xfrm>
              <a:off x="7360851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2" name="Vrije vorm: vorm 211">
              <a:extLst>
                <a:ext uri="{FF2B5EF4-FFF2-40B4-BE49-F238E27FC236}">
                  <a16:creationId xmlns:a16="http://schemas.microsoft.com/office/drawing/2014/main" id="{2E6E30C5-1C9B-405D-AFF7-43B221614742}"/>
                </a:ext>
              </a:extLst>
            </p:cNvPr>
            <p:cNvSpPr/>
            <p:nvPr/>
          </p:nvSpPr>
          <p:spPr>
            <a:xfrm>
              <a:off x="8251797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3" name="Vrije vorm: vorm 212">
              <a:extLst>
                <a:ext uri="{FF2B5EF4-FFF2-40B4-BE49-F238E27FC236}">
                  <a16:creationId xmlns:a16="http://schemas.microsoft.com/office/drawing/2014/main" id="{C514B835-4276-4902-9916-B705A6770779}"/>
                </a:ext>
              </a:extLst>
            </p:cNvPr>
            <p:cNvSpPr/>
            <p:nvPr/>
          </p:nvSpPr>
          <p:spPr>
            <a:xfrm>
              <a:off x="8848941" y="-218142"/>
              <a:ext cx="598080" cy="688868"/>
            </a:xfrm>
            <a:custGeom>
              <a:avLst/>
              <a:gdLst>
                <a:gd name="connsiteX0" fmla="*/ 0 w 482628"/>
                <a:gd name="connsiteY0" fmla="*/ 138973 h 555890"/>
                <a:gd name="connsiteX1" fmla="*/ 0 w 482628"/>
                <a:gd name="connsiteY1" fmla="*/ 416918 h 555890"/>
                <a:gd name="connsiteX2" fmla="*/ 240936 w 482628"/>
                <a:gd name="connsiteY2" fmla="*/ 555891 h 555890"/>
                <a:gd name="connsiteX3" fmla="*/ 482628 w 482628"/>
                <a:gd name="connsiteY3" fmla="*/ 416918 h 555890"/>
                <a:gd name="connsiteX4" fmla="*/ 482628 w 482628"/>
                <a:gd name="connsiteY4" fmla="*/ 138973 h 555890"/>
                <a:gd name="connsiteX5" fmla="*/ 240936 w 482628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4" name="Vrije vorm: vorm 213">
              <a:extLst>
                <a:ext uri="{FF2B5EF4-FFF2-40B4-BE49-F238E27FC236}">
                  <a16:creationId xmlns:a16="http://schemas.microsoft.com/office/drawing/2014/main" id="{EBBDBA67-FEB5-47F6-8DD5-03C53C9BF433}"/>
                </a:ext>
              </a:extLst>
            </p:cNvPr>
            <p:cNvSpPr/>
            <p:nvPr/>
          </p:nvSpPr>
          <p:spPr>
            <a:xfrm>
              <a:off x="9447021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5" name="Vrije vorm: vorm 214">
              <a:extLst>
                <a:ext uri="{FF2B5EF4-FFF2-40B4-BE49-F238E27FC236}">
                  <a16:creationId xmlns:a16="http://schemas.microsoft.com/office/drawing/2014/main" id="{E27B8281-A1D6-43C1-9F3E-161CEAA213B4}"/>
                </a:ext>
              </a:extLst>
            </p:cNvPr>
            <p:cNvSpPr/>
            <p:nvPr/>
          </p:nvSpPr>
          <p:spPr>
            <a:xfrm>
              <a:off x="10044165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6" name="Vrije vorm: vorm 215">
              <a:extLst>
                <a:ext uri="{FF2B5EF4-FFF2-40B4-BE49-F238E27FC236}">
                  <a16:creationId xmlns:a16="http://schemas.microsoft.com/office/drawing/2014/main" id="{59825840-3814-4753-9C9F-F2BE912A5B1F}"/>
                </a:ext>
              </a:extLst>
            </p:cNvPr>
            <p:cNvSpPr/>
            <p:nvPr/>
          </p:nvSpPr>
          <p:spPr>
            <a:xfrm>
              <a:off x="10641309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7" name="Vrije vorm: vorm 216">
              <a:extLst>
                <a:ext uri="{FF2B5EF4-FFF2-40B4-BE49-F238E27FC236}">
                  <a16:creationId xmlns:a16="http://schemas.microsoft.com/office/drawing/2014/main" id="{E160059E-A773-4FED-A987-DC681EB332A0}"/>
                </a:ext>
              </a:extLst>
            </p:cNvPr>
            <p:cNvSpPr/>
            <p:nvPr/>
          </p:nvSpPr>
          <p:spPr>
            <a:xfrm>
              <a:off x="11238454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8" name="Vrije vorm: vorm 217">
              <a:extLst>
                <a:ext uri="{FF2B5EF4-FFF2-40B4-BE49-F238E27FC236}">
                  <a16:creationId xmlns:a16="http://schemas.microsoft.com/office/drawing/2014/main" id="{9D4C774D-55E7-4038-9B91-3DA6F83A386F}"/>
                </a:ext>
              </a:extLst>
            </p:cNvPr>
            <p:cNvSpPr/>
            <p:nvPr/>
          </p:nvSpPr>
          <p:spPr>
            <a:xfrm>
              <a:off x="11835599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7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7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7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9" name="Vrije vorm: vorm 218">
              <a:extLst>
                <a:ext uri="{FF2B5EF4-FFF2-40B4-BE49-F238E27FC236}">
                  <a16:creationId xmlns:a16="http://schemas.microsoft.com/office/drawing/2014/main" id="{684A1579-9419-405F-9C79-1457D9A1B495}"/>
                </a:ext>
              </a:extLst>
            </p:cNvPr>
            <p:cNvSpPr/>
            <p:nvPr/>
          </p:nvSpPr>
          <p:spPr>
            <a:xfrm>
              <a:off x="7953225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0" name="Vrije vorm: vorm 219">
              <a:extLst>
                <a:ext uri="{FF2B5EF4-FFF2-40B4-BE49-F238E27FC236}">
                  <a16:creationId xmlns:a16="http://schemas.microsoft.com/office/drawing/2014/main" id="{8B546295-5008-49A7-AFA1-7D7BFC890102}"/>
                </a:ext>
              </a:extLst>
            </p:cNvPr>
            <p:cNvSpPr/>
            <p:nvPr/>
          </p:nvSpPr>
          <p:spPr>
            <a:xfrm>
              <a:off x="8550370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1" name="Vrije vorm: vorm 220">
              <a:extLst>
                <a:ext uri="{FF2B5EF4-FFF2-40B4-BE49-F238E27FC236}">
                  <a16:creationId xmlns:a16="http://schemas.microsoft.com/office/drawing/2014/main" id="{AD4D46B3-6645-44DD-97F4-1950018A1F53}"/>
                </a:ext>
              </a:extLst>
            </p:cNvPr>
            <p:cNvSpPr/>
            <p:nvPr/>
          </p:nvSpPr>
          <p:spPr>
            <a:xfrm>
              <a:off x="9147513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2" name="Vrije vorm: vorm 221">
              <a:extLst>
                <a:ext uri="{FF2B5EF4-FFF2-40B4-BE49-F238E27FC236}">
                  <a16:creationId xmlns:a16="http://schemas.microsoft.com/office/drawing/2014/main" id="{81EC8F59-4D65-48E0-8FDC-1AE1C445FA07}"/>
                </a:ext>
              </a:extLst>
            </p:cNvPr>
            <p:cNvSpPr/>
            <p:nvPr/>
          </p:nvSpPr>
          <p:spPr>
            <a:xfrm>
              <a:off x="9744658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3" name="Vrije vorm: vorm 222">
              <a:extLst>
                <a:ext uri="{FF2B5EF4-FFF2-40B4-BE49-F238E27FC236}">
                  <a16:creationId xmlns:a16="http://schemas.microsoft.com/office/drawing/2014/main" id="{158D3EDA-CD21-4213-B564-12C2E3E50240}"/>
                </a:ext>
              </a:extLst>
            </p:cNvPr>
            <p:cNvSpPr/>
            <p:nvPr/>
          </p:nvSpPr>
          <p:spPr>
            <a:xfrm>
              <a:off x="10341802" y="303190"/>
              <a:ext cx="598079" cy="688868"/>
            </a:xfrm>
            <a:custGeom>
              <a:avLst/>
              <a:gdLst>
                <a:gd name="connsiteX0" fmla="*/ 0 w 482627"/>
                <a:gd name="connsiteY0" fmla="*/ 138973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3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4" name="Vrije vorm: vorm 223">
              <a:extLst>
                <a:ext uri="{FF2B5EF4-FFF2-40B4-BE49-F238E27FC236}">
                  <a16:creationId xmlns:a16="http://schemas.microsoft.com/office/drawing/2014/main" id="{3843A9A3-CDF4-44BD-8332-604294E92A80}"/>
                </a:ext>
              </a:extLst>
            </p:cNvPr>
            <p:cNvSpPr/>
            <p:nvPr/>
          </p:nvSpPr>
          <p:spPr>
            <a:xfrm>
              <a:off x="10939882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5" name="Vrije vorm: vorm 224">
              <a:extLst>
                <a:ext uri="{FF2B5EF4-FFF2-40B4-BE49-F238E27FC236}">
                  <a16:creationId xmlns:a16="http://schemas.microsoft.com/office/drawing/2014/main" id="{4A868A07-33BF-48E5-9F3E-1A878BE55832}"/>
                </a:ext>
              </a:extLst>
            </p:cNvPr>
            <p:cNvSpPr/>
            <p:nvPr/>
          </p:nvSpPr>
          <p:spPr>
            <a:xfrm>
              <a:off x="11537026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6" name="Vrije vorm: vorm 225">
              <a:extLst>
                <a:ext uri="{FF2B5EF4-FFF2-40B4-BE49-F238E27FC236}">
                  <a16:creationId xmlns:a16="http://schemas.microsoft.com/office/drawing/2014/main" id="{BA6F02AF-799D-478C-85FE-3D522F486AB5}"/>
                </a:ext>
              </a:extLst>
            </p:cNvPr>
            <p:cNvSpPr/>
            <p:nvPr/>
          </p:nvSpPr>
          <p:spPr>
            <a:xfrm>
              <a:off x="12134170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7" name="Vrije vorm: vorm 226">
              <a:extLst>
                <a:ext uri="{FF2B5EF4-FFF2-40B4-BE49-F238E27FC236}">
                  <a16:creationId xmlns:a16="http://schemas.microsoft.com/office/drawing/2014/main" id="{88B6E78C-73D1-40D6-A63F-A07954484725}"/>
                </a:ext>
              </a:extLst>
            </p:cNvPr>
            <p:cNvSpPr/>
            <p:nvPr/>
          </p:nvSpPr>
          <p:spPr>
            <a:xfrm>
              <a:off x="8251797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8" name="Vrije vorm: vorm 227">
              <a:extLst>
                <a:ext uri="{FF2B5EF4-FFF2-40B4-BE49-F238E27FC236}">
                  <a16:creationId xmlns:a16="http://schemas.microsoft.com/office/drawing/2014/main" id="{388074AC-F40D-481A-B0D5-A1B729A16008}"/>
                </a:ext>
              </a:extLst>
            </p:cNvPr>
            <p:cNvSpPr/>
            <p:nvPr/>
          </p:nvSpPr>
          <p:spPr>
            <a:xfrm>
              <a:off x="8848941" y="819842"/>
              <a:ext cx="598080" cy="688868"/>
            </a:xfrm>
            <a:custGeom>
              <a:avLst/>
              <a:gdLst>
                <a:gd name="connsiteX0" fmla="*/ 0 w 482628"/>
                <a:gd name="connsiteY0" fmla="*/ 138973 h 555890"/>
                <a:gd name="connsiteX1" fmla="*/ 0 w 482628"/>
                <a:gd name="connsiteY1" fmla="*/ 416918 h 555890"/>
                <a:gd name="connsiteX2" fmla="*/ 240936 w 482628"/>
                <a:gd name="connsiteY2" fmla="*/ 555891 h 555890"/>
                <a:gd name="connsiteX3" fmla="*/ 482628 w 482628"/>
                <a:gd name="connsiteY3" fmla="*/ 416918 h 555890"/>
                <a:gd name="connsiteX4" fmla="*/ 482628 w 482628"/>
                <a:gd name="connsiteY4" fmla="*/ 138973 h 555890"/>
                <a:gd name="connsiteX5" fmla="*/ 240936 w 482628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9" name="Vrije vorm: vorm 228">
              <a:extLst>
                <a:ext uri="{FF2B5EF4-FFF2-40B4-BE49-F238E27FC236}">
                  <a16:creationId xmlns:a16="http://schemas.microsoft.com/office/drawing/2014/main" id="{9642866F-B26F-4A7D-8337-F01A4F19DF34}"/>
                </a:ext>
              </a:extLst>
            </p:cNvPr>
            <p:cNvSpPr/>
            <p:nvPr/>
          </p:nvSpPr>
          <p:spPr>
            <a:xfrm>
              <a:off x="9447021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0" name="Vrije vorm: vorm 229">
              <a:extLst>
                <a:ext uri="{FF2B5EF4-FFF2-40B4-BE49-F238E27FC236}">
                  <a16:creationId xmlns:a16="http://schemas.microsoft.com/office/drawing/2014/main" id="{0FB3DA76-D498-437C-BA37-ACB2781183E5}"/>
                </a:ext>
              </a:extLst>
            </p:cNvPr>
            <p:cNvSpPr/>
            <p:nvPr/>
          </p:nvSpPr>
          <p:spPr>
            <a:xfrm>
              <a:off x="10044165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1" name="Vrije vorm: vorm 230">
              <a:extLst>
                <a:ext uri="{FF2B5EF4-FFF2-40B4-BE49-F238E27FC236}">
                  <a16:creationId xmlns:a16="http://schemas.microsoft.com/office/drawing/2014/main" id="{4CFA6A43-C1AD-4E22-B175-FFE19B8C2726}"/>
                </a:ext>
              </a:extLst>
            </p:cNvPr>
            <p:cNvSpPr/>
            <p:nvPr/>
          </p:nvSpPr>
          <p:spPr>
            <a:xfrm>
              <a:off x="10641309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2" name="Vrije vorm: vorm 231">
              <a:extLst>
                <a:ext uri="{FF2B5EF4-FFF2-40B4-BE49-F238E27FC236}">
                  <a16:creationId xmlns:a16="http://schemas.microsoft.com/office/drawing/2014/main" id="{BFB6525F-B32C-4624-9F98-234C1D8E2B43}"/>
                </a:ext>
              </a:extLst>
            </p:cNvPr>
            <p:cNvSpPr/>
            <p:nvPr/>
          </p:nvSpPr>
          <p:spPr>
            <a:xfrm>
              <a:off x="11238454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3" name="Vrije vorm: vorm 232">
              <a:extLst>
                <a:ext uri="{FF2B5EF4-FFF2-40B4-BE49-F238E27FC236}">
                  <a16:creationId xmlns:a16="http://schemas.microsoft.com/office/drawing/2014/main" id="{C5AD1335-DD74-4E7A-9272-84D2D787C097}"/>
                </a:ext>
              </a:extLst>
            </p:cNvPr>
            <p:cNvSpPr/>
            <p:nvPr/>
          </p:nvSpPr>
          <p:spPr>
            <a:xfrm>
              <a:off x="11835599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7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7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7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4" name="Vrije vorm: vorm 233">
              <a:extLst>
                <a:ext uri="{FF2B5EF4-FFF2-40B4-BE49-F238E27FC236}">
                  <a16:creationId xmlns:a16="http://schemas.microsoft.com/office/drawing/2014/main" id="{431F2F51-6416-41B5-9D60-B6BCD98D2FA3}"/>
                </a:ext>
              </a:extLst>
            </p:cNvPr>
            <p:cNvSpPr/>
            <p:nvPr/>
          </p:nvSpPr>
          <p:spPr>
            <a:xfrm>
              <a:off x="8550370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5" name="Vrije vorm: vorm 234">
              <a:extLst>
                <a:ext uri="{FF2B5EF4-FFF2-40B4-BE49-F238E27FC236}">
                  <a16:creationId xmlns:a16="http://schemas.microsoft.com/office/drawing/2014/main" id="{90965A5B-D460-40CC-A778-04BC990154F8}"/>
                </a:ext>
              </a:extLst>
            </p:cNvPr>
            <p:cNvSpPr/>
            <p:nvPr/>
          </p:nvSpPr>
          <p:spPr>
            <a:xfrm>
              <a:off x="9147513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6" name="Vrije vorm: vorm 235">
              <a:extLst>
                <a:ext uri="{FF2B5EF4-FFF2-40B4-BE49-F238E27FC236}">
                  <a16:creationId xmlns:a16="http://schemas.microsoft.com/office/drawing/2014/main" id="{88ADEEBC-64FC-466F-956C-6BA34F552ED1}"/>
                </a:ext>
              </a:extLst>
            </p:cNvPr>
            <p:cNvSpPr/>
            <p:nvPr/>
          </p:nvSpPr>
          <p:spPr>
            <a:xfrm>
              <a:off x="9744658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7" name="Vrije vorm: vorm 236">
              <a:extLst>
                <a:ext uri="{FF2B5EF4-FFF2-40B4-BE49-F238E27FC236}">
                  <a16:creationId xmlns:a16="http://schemas.microsoft.com/office/drawing/2014/main" id="{8DE4EB31-64E3-4616-924D-BCA306834153}"/>
                </a:ext>
              </a:extLst>
            </p:cNvPr>
            <p:cNvSpPr/>
            <p:nvPr/>
          </p:nvSpPr>
          <p:spPr>
            <a:xfrm>
              <a:off x="10341802" y="1340237"/>
              <a:ext cx="598079" cy="689804"/>
            </a:xfrm>
            <a:custGeom>
              <a:avLst/>
              <a:gdLst>
                <a:gd name="connsiteX0" fmla="*/ 0 w 482627"/>
                <a:gd name="connsiteY0" fmla="*/ 138973 h 556646"/>
                <a:gd name="connsiteX1" fmla="*/ 0 w 482627"/>
                <a:gd name="connsiteY1" fmla="*/ 417674 h 556646"/>
                <a:gd name="connsiteX2" fmla="*/ 240936 w 482627"/>
                <a:gd name="connsiteY2" fmla="*/ 556646 h 556646"/>
                <a:gd name="connsiteX3" fmla="*/ 482628 w 482627"/>
                <a:gd name="connsiteY3" fmla="*/ 417674 h 556646"/>
                <a:gd name="connsiteX4" fmla="*/ 482628 w 482627"/>
                <a:gd name="connsiteY4" fmla="*/ 138973 h 556646"/>
                <a:gd name="connsiteX5" fmla="*/ 240936 w 482627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2628" y="417674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8" name="Vrije vorm: vorm 237">
              <a:extLst>
                <a:ext uri="{FF2B5EF4-FFF2-40B4-BE49-F238E27FC236}">
                  <a16:creationId xmlns:a16="http://schemas.microsoft.com/office/drawing/2014/main" id="{F1C3B022-1E74-4F22-97C6-5DC88FCDFAD5}"/>
                </a:ext>
              </a:extLst>
            </p:cNvPr>
            <p:cNvSpPr/>
            <p:nvPr/>
          </p:nvSpPr>
          <p:spPr>
            <a:xfrm>
              <a:off x="10939882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9" name="Vrije vorm: vorm 238">
              <a:extLst>
                <a:ext uri="{FF2B5EF4-FFF2-40B4-BE49-F238E27FC236}">
                  <a16:creationId xmlns:a16="http://schemas.microsoft.com/office/drawing/2014/main" id="{3B3C24B9-3337-4657-874F-E7520C6830B4}"/>
                </a:ext>
              </a:extLst>
            </p:cNvPr>
            <p:cNvSpPr/>
            <p:nvPr/>
          </p:nvSpPr>
          <p:spPr>
            <a:xfrm>
              <a:off x="11537026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0" name="Vrije vorm: vorm 239">
              <a:extLst>
                <a:ext uri="{FF2B5EF4-FFF2-40B4-BE49-F238E27FC236}">
                  <a16:creationId xmlns:a16="http://schemas.microsoft.com/office/drawing/2014/main" id="{6A4CDE76-CB98-4538-AD39-8C1BE8B725A4}"/>
                </a:ext>
              </a:extLst>
            </p:cNvPr>
            <p:cNvSpPr/>
            <p:nvPr/>
          </p:nvSpPr>
          <p:spPr>
            <a:xfrm>
              <a:off x="12134170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1" name="Vrije vorm: vorm 240">
              <a:extLst>
                <a:ext uri="{FF2B5EF4-FFF2-40B4-BE49-F238E27FC236}">
                  <a16:creationId xmlns:a16="http://schemas.microsoft.com/office/drawing/2014/main" id="{F7E56A2F-9A2B-47DE-A2F6-97388A4A8CF2}"/>
                </a:ext>
              </a:extLst>
            </p:cNvPr>
            <p:cNvSpPr/>
            <p:nvPr/>
          </p:nvSpPr>
          <p:spPr>
            <a:xfrm>
              <a:off x="8848941" y="1856888"/>
              <a:ext cx="598080" cy="689803"/>
            </a:xfrm>
            <a:custGeom>
              <a:avLst/>
              <a:gdLst>
                <a:gd name="connsiteX0" fmla="*/ 0 w 482628"/>
                <a:gd name="connsiteY0" fmla="*/ 138973 h 556645"/>
                <a:gd name="connsiteX1" fmla="*/ 0 w 482628"/>
                <a:gd name="connsiteY1" fmla="*/ 417673 h 556645"/>
                <a:gd name="connsiteX2" fmla="*/ 240936 w 482628"/>
                <a:gd name="connsiteY2" fmla="*/ 556646 h 556645"/>
                <a:gd name="connsiteX3" fmla="*/ 482628 w 482628"/>
                <a:gd name="connsiteY3" fmla="*/ 417673 h 556645"/>
                <a:gd name="connsiteX4" fmla="*/ 482628 w 482628"/>
                <a:gd name="connsiteY4" fmla="*/ 138973 h 556645"/>
                <a:gd name="connsiteX5" fmla="*/ 240936 w 482628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2628" y="417673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2" name="Vrije vorm: vorm 241">
              <a:extLst>
                <a:ext uri="{FF2B5EF4-FFF2-40B4-BE49-F238E27FC236}">
                  <a16:creationId xmlns:a16="http://schemas.microsoft.com/office/drawing/2014/main" id="{00629C9B-DAD8-4B9C-975B-9529DC4CAFCF}"/>
                </a:ext>
              </a:extLst>
            </p:cNvPr>
            <p:cNvSpPr/>
            <p:nvPr/>
          </p:nvSpPr>
          <p:spPr>
            <a:xfrm>
              <a:off x="9447021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6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6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3" name="Vrije vorm: vorm 242">
              <a:extLst>
                <a:ext uri="{FF2B5EF4-FFF2-40B4-BE49-F238E27FC236}">
                  <a16:creationId xmlns:a16="http://schemas.microsoft.com/office/drawing/2014/main" id="{42F83FDD-65E5-43DD-A3DD-576AA389FFC1}"/>
                </a:ext>
              </a:extLst>
            </p:cNvPr>
            <p:cNvSpPr/>
            <p:nvPr/>
          </p:nvSpPr>
          <p:spPr>
            <a:xfrm>
              <a:off x="10044165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6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6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4" name="Vrije vorm: vorm 243">
              <a:extLst>
                <a:ext uri="{FF2B5EF4-FFF2-40B4-BE49-F238E27FC236}">
                  <a16:creationId xmlns:a16="http://schemas.microsoft.com/office/drawing/2014/main" id="{198833EF-7718-4976-84D3-648C799D226B}"/>
                </a:ext>
              </a:extLst>
            </p:cNvPr>
            <p:cNvSpPr/>
            <p:nvPr/>
          </p:nvSpPr>
          <p:spPr>
            <a:xfrm>
              <a:off x="10641309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6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6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5" name="Vrije vorm: vorm 244">
              <a:extLst>
                <a:ext uri="{FF2B5EF4-FFF2-40B4-BE49-F238E27FC236}">
                  <a16:creationId xmlns:a16="http://schemas.microsoft.com/office/drawing/2014/main" id="{75297CB6-7438-4A75-AE03-B0493097CC64}"/>
                </a:ext>
              </a:extLst>
            </p:cNvPr>
            <p:cNvSpPr/>
            <p:nvPr/>
          </p:nvSpPr>
          <p:spPr>
            <a:xfrm>
              <a:off x="11238454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6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6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6" name="Vrije vorm: vorm 245">
              <a:extLst>
                <a:ext uri="{FF2B5EF4-FFF2-40B4-BE49-F238E27FC236}">
                  <a16:creationId xmlns:a16="http://schemas.microsoft.com/office/drawing/2014/main" id="{A1DBF125-3BC5-41FA-B426-ABD5911928A7}"/>
                </a:ext>
              </a:extLst>
            </p:cNvPr>
            <p:cNvSpPr/>
            <p:nvPr/>
          </p:nvSpPr>
          <p:spPr>
            <a:xfrm>
              <a:off x="11835599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7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7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7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7" name="Vrije vorm: vorm 246">
              <a:extLst>
                <a:ext uri="{FF2B5EF4-FFF2-40B4-BE49-F238E27FC236}">
                  <a16:creationId xmlns:a16="http://schemas.microsoft.com/office/drawing/2014/main" id="{7895E43C-A422-4AB0-9181-C5F7DD74A538}"/>
                </a:ext>
              </a:extLst>
            </p:cNvPr>
            <p:cNvSpPr/>
            <p:nvPr/>
          </p:nvSpPr>
          <p:spPr>
            <a:xfrm>
              <a:off x="10341802" y="2378220"/>
              <a:ext cx="598079" cy="688868"/>
            </a:xfrm>
            <a:custGeom>
              <a:avLst/>
              <a:gdLst>
                <a:gd name="connsiteX0" fmla="*/ 0 w 482627"/>
                <a:gd name="connsiteY0" fmla="*/ 138973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3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8" name="Vrije vorm: vorm 247">
              <a:extLst>
                <a:ext uri="{FF2B5EF4-FFF2-40B4-BE49-F238E27FC236}">
                  <a16:creationId xmlns:a16="http://schemas.microsoft.com/office/drawing/2014/main" id="{AA202A0B-3D37-42B0-8D81-53104FD40807}"/>
                </a:ext>
              </a:extLst>
            </p:cNvPr>
            <p:cNvSpPr/>
            <p:nvPr/>
          </p:nvSpPr>
          <p:spPr>
            <a:xfrm>
              <a:off x="10939882" y="237822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9" name="Vrije vorm: vorm 248">
              <a:extLst>
                <a:ext uri="{FF2B5EF4-FFF2-40B4-BE49-F238E27FC236}">
                  <a16:creationId xmlns:a16="http://schemas.microsoft.com/office/drawing/2014/main" id="{00BEC70C-40D3-4CBD-A7B0-195E32BAB890}"/>
                </a:ext>
              </a:extLst>
            </p:cNvPr>
            <p:cNvSpPr/>
            <p:nvPr/>
          </p:nvSpPr>
          <p:spPr>
            <a:xfrm>
              <a:off x="11537026" y="237822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0" name="Vrije vorm: vorm 249">
              <a:extLst>
                <a:ext uri="{FF2B5EF4-FFF2-40B4-BE49-F238E27FC236}">
                  <a16:creationId xmlns:a16="http://schemas.microsoft.com/office/drawing/2014/main" id="{CF54C331-E849-479D-B333-4F1C61DA21F7}"/>
                </a:ext>
              </a:extLst>
            </p:cNvPr>
            <p:cNvSpPr/>
            <p:nvPr/>
          </p:nvSpPr>
          <p:spPr>
            <a:xfrm>
              <a:off x="12134170" y="237822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1" name="Vrije vorm: vorm 250">
              <a:extLst>
                <a:ext uri="{FF2B5EF4-FFF2-40B4-BE49-F238E27FC236}">
                  <a16:creationId xmlns:a16="http://schemas.microsoft.com/office/drawing/2014/main" id="{48A12543-757C-433C-8D22-354226EF6786}"/>
                </a:ext>
              </a:extLst>
            </p:cNvPr>
            <p:cNvSpPr/>
            <p:nvPr/>
          </p:nvSpPr>
          <p:spPr>
            <a:xfrm>
              <a:off x="10641309" y="2894871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2" name="Vrije vorm: vorm 251">
              <a:extLst>
                <a:ext uri="{FF2B5EF4-FFF2-40B4-BE49-F238E27FC236}">
                  <a16:creationId xmlns:a16="http://schemas.microsoft.com/office/drawing/2014/main" id="{C2F8CEE8-B7B0-4F93-A4C2-940D061AA371}"/>
                </a:ext>
              </a:extLst>
            </p:cNvPr>
            <p:cNvSpPr/>
            <p:nvPr/>
          </p:nvSpPr>
          <p:spPr>
            <a:xfrm>
              <a:off x="11238454" y="2894871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3" name="Vrije vorm: vorm 252">
              <a:extLst>
                <a:ext uri="{FF2B5EF4-FFF2-40B4-BE49-F238E27FC236}">
                  <a16:creationId xmlns:a16="http://schemas.microsoft.com/office/drawing/2014/main" id="{692ABF9C-4828-4C0E-92DD-60656EC557C2}"/>
                </a:ext>
              </a:extLst>
            </p:cNvPr>
            <p:cNvSpPr/>
            <p:nvPr/>
          </p:nvSpPr>
          <p:spPr>
            <a:xfrm>
              <a:off x="11835599" y="2894871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7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7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7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4" name="Vrije vorm: vorm 253">
              <a:extLst>
                <a:ext uri="{FF2B5EF4-FFF2-40B4-BE49-F238E27FC236}">
                  <a16:creationId xmlns:a16="http://schemas.microsoft.com/office/drawing/2014/main" id="{F83449C1-7E39-4378-A272-0ABD5A2293A6}"/>
                </a:ext>
              </a:extLst>
            </p:cNvPr>
            <p:cNvSpPr/>
            <p:nvPr/>
          </p:nvSpPr>
          <p:spPr>
            <a:xfrm>
              <a:off x="10341802" y="3416202"/>
              <a:ext cx="598079" cy="688868"/>
            </a:xfrm>
            <a:custGeom>
              <a:avLst/>
              <a:gdLst>
                <a:gd name="connsiteX0" fmla="*/ 0 w 482627"/>
                <a:gd name="connsiteY0" fmla="*/ 138973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3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5" name="Vrije vorm: vorm 254">
              <a:extLst>
                <a:ext uri="{FF2B5EF4-FFF2-40B4-BE49-F238E27FC236}">
                  <a16:creationId xmlns:a16="http://schemas.microsoft.com/office/drawing/2014/main" id="{33F84AA9-F542-4C99-B456-FBC1130E3A85}"/>
                </a:ext>
              </a:extLst>
            </p:cNvPr>
            <p:cNvSpPr/>
            <p:nvPr/>
          </p:nvSpPr>
          <p:spPr>
            <a:xfrm>
              <a:off x="10939882" y="341620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6" name="Vrije vorm: vorm 255">
              <a:extLst>
                <a:ext uri="{FF2B5EF4-FFF2-40B4-BE49-F238E27FC236}">
                  <a16:creationId xmlns:a16="http://schemas.microsoft.com/office/drawing/2014/main" id="{2402DB2A-4EEE-4F24-8B53-FDA7A414D29A}"/>
                </a:ext>
              </a:extLst>
            </p:cNvPr>
            <p:cNvSpPr/>
            <p:nvPr/>
          </p:nvSpPr>
          <p:spPr>
            <a:xfrm>
              <a:off x="11537026" y="341620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7" name="Vrije vorm: vorm 256">
              <a:extLst>
                <a:ext uri="{FF2B5EF4-FFF2-40B4-BE49-F238E27FC236}">
                  <a16:creationId xmlns:a16="http://schemas.microsoft.com/office/drawing/2014/main" id="{67EF336D-69C2-4CCC-A72B-879A90282F6C}"/>
                </a:ext>
              </a:extLst>
            </p:cNvPr>
            <p:cNvSpPr/>
            <p:nvPr/>
          </p:nvSpPr>
          <p:spPr>
            <a:xfrm>
              <a:off x="12134170" y="341620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8" name="Vrije vorm: vorm 257">
              <a:extLst>
                <a:ext uri="{FF2B5EF4-FFF2-40B4-BE49-F238E27FC236}">
                  <a16:creationId xmlns:a16="http://schemas.microsoft.com/office/drawing/2014/main" id="{6694968C-1A95-4117-95DB-F13CFDF34DD6}"/>
                </a:ext>
              </a:extLst>
            </p:cNvPr>
            <p:cNvSpPr/>
            <p:nvPr/>
          </p:nvSpPr>
          <p:spPr>
            <a:xfrm>
              <a:off x="11238454" y="3931918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9" name="Vrije vorm: vorm 258">
              <a:extLst>
                <a:ext uri="{FF2B5EF4-FFF2-40B4-BE49-F238E27FC236}">
                  <a16:creationId xmlns:a16="http://schemas.microsoft.com/office/drawing/2014/main" id="{C4381307-6FC4-4C5D-9B54-5C6702623A25}"/>
                </a:ext>
              </a:extLst>
            </p:cNvPr>
            <p:cNvSpPr/>
            <p:nvPr/>
          </p:nvSpPr>
          <p:spPr>
            <a:xfrm>
              <a:off x="11835599" y="3931918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3 h 556646"/>
                <a:gd name="connsiteX2" fmla="*/ 240937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8973 h 556646"/>
                <a:gd name="connsiteX5" fmla="*/ 240937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3"/>
                  </a:lnTo>
                  <a:lnTo>
                    <a:pt x="240937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0" name="Vrije vorm: vorm 259">
              <a:extLst>
                <a:ext uri="{FF2B5EF4-FFF2-40B4-BE49-F238E27FC236}">
                  <a16:creationId xmlns:a16="http://schemas.microsoft.com/office/drawing/2014/main" id="{2AC2C82B-390E-4C4B-8C6F-28DDC6A8C274}"/>
                </a:ext>
              </a:extLst>
            </p:cNvPr>
            <p:cNvSpPr/>
            <p:nvPr/>
          </p:nvSpPr>
          <p:spPr>
            <a:xfrm>
              <a:off x="7953225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1" name="Vrije vorm: vorm 260">
              <a:extLst>
                <a:ext uri="{FF2B5EF4-FFF2-40B4-BE49-F238E27FC236}">
                  <a16:creationId xmlns:a16="http://schemas.microsoft.com/office/drawing/2014/main" id="{29ECFDAE-A171-4AE1-8F50-9D8D345FB864}"/>
                </a:ext>
              </a:extLst>
            </p:cNvPr>
            <p:cNvSpPr/>
            <p:nvPr/>
          </p:nvSpPr>
          <p:spPr>
            <a:xfrm>
              <a:off x="8550370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2" name="Vrije vorm: vorm 261">
              <a:extLst>
                <a:ext uri="{FF2B5EF4-FFF2-40B4-BE49-F238E27FC236}">
                  <a16:creationId xmlns:a16="http://schemas.microsoft.com/office/drawing/2014/main" id="{66EECBD2-F269-4044-9466-E7B68985CC1E}"/>
                </a:ext>
              </a:extLst>
            </p:cNvPr>
            <p:cNvSpPr/>
            <p:nvPr/>
          </p:nvSpPr>
          <p:spPr>
            <a:xfrm>
              <a:off x="9147513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3" name="Vrije vorm: vorm 262">
              <a:extLst>
                <a:ext uri="{FF2B5EF4-FFF2-40B4-BE49-F238E27FC236}">
                  <a16:creationId xmlns:a16="http://schemas.microsoft.com/office/drawing/2014/main" id="{B2508DCF-5ACC-44AD-9318-525F6EA05A84}"/>
                </a:ext>
              </a:extLst>
            </p:cNvPr>
            <p:cNvSpPr/>
            <p:nvPr/>
          </p:nvSpPr>
          <p:spPr>
            <a:xfrm>
              <a:off x="9744658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4" name="Vrije vorm: vorm 263">
              <a:extLst>
                <a:ext uri="{FF2B5EF4-FFF2-40B4-BE49-F238E27FC236}">
                  <a16:creationId xmlns:a16="http://schemas.microsoft.com/office/drawing/2014/main" id="{D07ABA11-9FE2-402C-9068-9AFE3BC0F518}"/>
                </a:ext>
              </a:extLst>
            </p:cNvPr>
            <p:cNvSpPr/>
            <p:nvPr/>
          </p:nvSpPr>
          <p:spPr>
            <a:xfrm>
              <a:off x="10341802" y="4453249"/>
              <a:ext cx="598079" cy="688868"/>
            </a:xfrm>
            <a:custGeom>
              <a:avLst/>
              <a:gdLst>
                <a:gd name="connsiteX0" fmla="*/ 0 w 482627"/>
                <a:gd name="connsiteY0" fmla="*/ 138973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3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5" name="Vrije vorm: vorm 264">
              <a:extLst>
                <a:ext uri="{FF2B5EF4-FFF2-40B4-BE49-F238E27FC236}">
                  <a16:creationId xmlns:a16="http://schemas.microsoft.com/office/drawing/2014/main" id="{89C79E5E-9CE3-4A1B-86BC-FFE075F27A7D}"/>
                </a:ext>
              </a:extLst>
            </p:cNvPr>
            <p:cNvSpPr/>
            <p:nvPr/>
          </p:nvSpPr>
          <p:spPr>
            <a:xfrm>
              <a:off x="10939882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6" name="Vrije vorm: vorm 265">
              <a:extLst>
                <a:ext uri="{FF2B5EF4-FFF2-40B4-BE49-F238E27FC236}">
                  <a16:creationId xmlns:a16="http://schemas.microsoft.com/office/drawing/2014/main" id="{0012B90E-49B8-449D-862C-D932FEF9D34E}"/>
                </a:ext>
              </a:extLst>
            </p:cNvPr>
            <p:cNvSpPr/>
            <p:nvPr/>
          </p:nvSpPr>
          <p:spPr>
            <a:xfrm>
              <a:off x="11537026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7" name="Vrije vorm: vorm 266">
              <a:extLst>
                <a:ext uri="{FF2B5EF4-FFF2-40B4-BE49-F238E27FC236}">
                  <a16:creationId xmlns:a16="http://schemas.microsoft.com/office/drawing/2014/main" id="{AA546199-B6D8-44E9-9749-EFBC170C6997}"/>
                </a:ext>
              </a:extLst>
            </p:cNvPr>
            <p:cNvSpPr/>
            <p:nvPr/>
          </p:nvSpPr>
          <p:spPr>
            <a:xfrm>
              <a:off x="12134170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8" name="Vrije vorm: vorm 267">
              <a:extLst>
                <a:ext uri="{FF2B5EF4-FFF2-40B4-BE49-F238E27FC236}">
                  <a16:creationId xmlns:a16="http://schemas.microsoft.com/office/drawing/2014/main" id="{804D7BF8-865E-44DC-97E9-CD7F3841BFA9}"/>
                </a:ext>
              </a:extLst>
            </p:cNvPr>
            <p:cNvSpPr/>
            <p:nvPr/>
          </p:nvSpPr>
          <p:spPr>
            <a:xfrm>
              <a:off x="8251797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9" name="Vrije vorm: vorm 268">
              <a:extLst>
                <a:ext uri="{FF2B5EF4-FFF2-40B4-BE49-F238E27FC236}">
                  <a16:creationId xmlns:a16="http://schemas.microsoft.com/office/drawing/2014/main" id="{43270E6C-111D-4B35-8642-4ABD0B2ADEB5}"/>
                </a:ext>
              </a:extLst>
            </p:cNvPr>
            <p:cNvSpPr/>
            <p:nvPr/>
          </p:nvSpPr>
          <p:spPr>
            <a:xfrm>
              <a:off x="8848941" y="4969901"/>
              <a:ext cx="598080" cy="688868"/>
            </a:xfrm>
            <a:custGeom>
              <a:avLst/>
              <a:gdLst>
                <a:gd name="connsiteX0" fmla="*/ 0 w 482628"/>
                <a:gd name="connsiteY0" fmla="*/ 138972 h 555890"/>
                <a:gd name="connsiteX1" fmla="*/ 0 w 482628"/>
                <a:gd name="connsiteY1" fmla="*/ 416918 h 555890"/>
                <a:gd name="connsiteX2" fmla="*/ 240936 w 482628"/>
                <a:gd name="connsiteY2" fmla="*/ 555891 h 555890"/>
                <a:gd name="connsiteX3" fmla="*/ 482628 w 482628"/>
                <a:gd name="connsiteY3" fmla="*/ 416918 h 555890"/>
                <a:gd name="connsiteX4" fmla="*/ 482628 w 482628"/>
                <a:gd name="connsiteY4" fmla="*/ 138972 h 555890"/>
                <a:gd name="connsiteX5" fmla="*/ 240936 w 482628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0" name="Vrije vorm: vorm 269">
              <a:extLst>
                <a:ext uri="{FF2B5EF4-FFF2-40B4-BE49-F238E27FC236}">
                  <a16:creationId xmlns:a16="http://schemas.microsoft.com/office/drawing/2014/main" id="{032F01FA-1044-4546-B0E7-752C4021858B}"/>
                </a:ext>
              </a:extLst>
            </p:cNvPr>
            <p:cNvSpPr/>
            <p:nvPr/>
          </p:nvSpPr>
          <p:spPr>
            <a:xfrm>
              <a:off x="9447021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1" name="Vrije vorm: vorm 270">
              <a:extLst>
                <a:ext uri="{FF2B5EF4-FFF2-40B4-BE49-F238E27FC236}">
                  <a16:creationId xmlns:a16="http://schemas.microsoft.com/office/drawing/2014/main" id="{7CC723A5-B5B4-431B-97E6-3403B3957EE4}"/>
                </a:ext>
              </a:extLst>
            </p:cNvPr>
            <p:cNvSpPr/>
            <p:nvPr/>
          </p:nvSpPr>
          <p:spPr>
            <a:xfrm>
              <a:off x="10044165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2" name="Vrije vorm: vorm 271">
              <a:extLst>
                <a:ext uri="{FF2B5EF4-FFF2-40B4-BE49-F238E27FC236}">
                  <a16:creationId xmlns:a16="http://schemas.microsoft.com/office/drawing/2014/main" id="{21EA2181-FA1E-40BE-BA25-C9DCC6549904}"/>
                </a:ext>
              </a:extLst>
            </p:cNvPr>
            <p:cNvSpPr/>
            <p:nvPr/>
          </p:nvSpPr>
          <p:spPr>
            <a:xfrm>
              <a:off x="10641309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3" name="Vrije vorm: vorm 272">
              <a:extLst>
                <a:ext uri="{FF2B5EF4-FFF2-40B4-BE49-F238E27FC236}">
                  <a16:creationId xmlns:a16="http://schemas.microsoft.com/office/drawing/2014/main" id="{F5370DD5-5FA5-4951-8ACF-CE464C228CA7}"/>
                </a:ext>
              </a:extLst>
            </p:cNvPr>
            <p:cNvSpPr/>
            <p:nvPr/>
          </p:nvSpPr>
          <p:spPr>
            <a:xfrm>
              <a:off x="11238454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4" name="Vrije vorm: vorm 273">
              <a:extLst>
                <a:ext uri="{FF2B5EF4-FFF2-40B4-BE49-F238E27FC236}">
                  <a16:creationId xmlns:a16="http://schemas.microsoft.com/office/drawing/2014/main" id="{C20B7DAE-A121-4F06-849A-15043B20E2B8}"/>
                </a:ext>
              </a:extLst>
            </p:cNvPr>
            <p:cNvSpPr/>
            <p:nvPr/>
          </p:nvSpPr>
          <p:spPr>
            <a:xfrm>
              <a:off x="11835599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7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7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7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5" name="Vrije vorm: vorm 274">
              <a:extLst>
                <a:ext uri="{FF2B5EF4-FFF2-40B4-BE49-F238E27FC236}">
                  <a16:creationId xmlns:a16="http://schemas.microsoft.com/office/drawing/2014/main" id="{B80EA9C1-405E-4CAE-B46E-5F55182FF851}"/>
                </a:ext>
              </a:extLst>
            </p:cNvPr>
            <p:cNvSpPr/>
            <p:nvPr/>
          </p:nvSpPr>
          <p:spPr>
            <a:xfrm>
              <a:off x="7953225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6" name="Vrije vorm: vorm 275">
              <a:extLst>
                <a:ext uri="{FF2B5EF4-FFF2-40B4-BE49-F238E27FC236}">
                  <a16:creationId xmlns:a16="http://schemas.microsoft.com/office/drawing/2014/main" id="{A953EDDC-8E7F-451B-A658-9A631517A556}"/>
                </a:ext>
              </a:extLst>
            </p:cNvPr>
            <p:cNvSpPr/>
            <p:nvPr/>
          </p:nvSpPr>
          <p:spPr>
            <a:xfrm>
              <a:off x="8550370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7" name="Vrije vorm: vorm 276">
              <a:extLst>
                <a:ext uri="{FF2B5EF4-FFF2-40B4-BE49-F238E27FC236}">
                  <a16:creationId xmlns:a16="http://schemas.microsoft.com/office/drawing/2014/main" id="{09597906-8353-4696-A385-C24B7300DB95}"/>
                </a:ext>
              </a:extLst>
            </p:cNvPr>
            <p:cNvSpPr/>
            <p:nvPr/>
          </p:nvSpPr>
          <p:spPr>
            <a:xfrm>
              <a:off x="9147513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8" name="Vrije vorm: vorm 277">
              <a:extLst>
                <a:ext uri="{FF2B5EF4-FFF2-40B4-BE49-F238E27FC236}">
                  <a16:creationId xmlns:a16="http://schemas.microsoft.com/office/drawing/2014/main" id="{E3BE7AAB-FE9A-4B50-ACE9-43F435AFF2C0}"/>
                </a:ext>
              </a:extLst>
            </p:cNvPr>
            <p:cNvSpPr/>
            <p:nvPr/>
          </p:nvSpPr>
          <p:spPr>
            <a:xfrm>
              <a:off x="9744658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9" name="Vrije vorm: vorm 278">
              <a:extLst>
                <a:ext uri="{FF2B5EF4-FFF2-40B4-BE49-F238E27FC236}">
                  <a16:creationId xmlns:a16="http://schemas.microsoft.com/office/drawing/2014/main" id="{4AC3F4C6-ED68-433A-BAE9-D3EC63F6EE69}"/>
                </a:ext>
              </a:extLst>
            </p:cNvPr>
            <p:cNvSpPr/>
            <p:nvPr/>
          </p:nvSpPr>
          <p:spPr>
            <a:xfrm>
              <a:off x="10341802" y="5491231"/>
              <a:ext cx="598079" cy="688868"/>
            </a:xfrm>
            <a:custGeom>
              <a:avLst/>
              <a:gdLst>
                <a:gd name="connsiteX0" fmla="*/ 0 w 482627"/>
                <a:gd name="connsiteY0" fmla="*/ 138972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2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0" name="Vrije vorm: vorm 279">
              <a:extLst>
                <a:ext uri="{FF2B5EF4-FFF2-40B4-BE49-F238E27FC236}">
                  <a16:creationId xmlns:a16="http://schemas.microsoft.com/office/drawing/2014/main" id="{56C44580-21C1-454B-9BF3-7A3CD67A4533}"/>
                </a:ext>
              </a:extLst>
            </p:cNvPr>
            <p:cNvSpPr/>
            <p:nvPr/>
          </p:nvSpPr>
          <p:spPr>
            <a:xfrm>
              <a:off x="10939882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1" name="Vrije vorm: vorm 280">
              <a:extLst>
                <a:ext uri="{FF2B5EF4-FFF2-40B4-BE49-F238E27FC236}">
                  <a16:creationId xmlns:a16="http://schemas.microsoft.com/office/drawing/2014/main" id="{88B51F47-F20D-495D-A0F7-7A0B5B748C29}"/>
                </a:ext>
              </a:extLst>
            </p:cNvPr>
            <p:cNvSpPr/>
            <p:nvPr/>
          </p:nvSpPr>
          <p:spPr>
            <a:xfrm>
              <a:off x="11537026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2" name="Vrije vorm: vorm 281">
              <a:extLst>
                <a:ext uri="{FF2B5EF4-FFF2-40B4-BE49-F238E27FC236}">
                  <a16:creationId xmlns:a16="http://schemas.microsoft.com/office/drawing/2014/main" id="{1FC82361-EE8C-40AA-B3CE-E4D01E070B4B}"/>
                </a:ext>
              </a:extLst>
            </p:cNvPr>
            <p:cNvSpPr/>
            <p:nvPr/>
          </p:nvSpPr>
          <p:spPr>
            <a:xfrm>
              <a:off x="12134170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3" name="Vrije vorm: vorm 282">
              <a:extLst>
                <a:ext uri="{FF2B5EF4-FFF2-40B4-BE49-F238E27FC236}">
                  <a16:creationId xmlns:a16="http://schemas.microsoft.com/office/drawing/2014/main" id="{CBCBDD04-8D26-4801-986F-89009DCACBC6}"/>
                </a:ext>
              </a:extLst>
            </p:cNvPr>
            <p:cNvSpPr/>
            <p:nvPr/>
          </p:nvSpPr>
          <p:spPr>
            <a:xfrm>
              <a:off x="8251797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4" name="Vrije vorm: vorm 283">
              <a:extLst>
                <a:ext uri="{FF2B5EF4-FFF2-40B4-BE49-F238E27FC236}">
                  <a16:creationId xmlns:a16="http://schemas.microsoft.com/office/drawing/2014/main" id="{0FC4C0A3-E996-4831-A0CE-A22049373EA1}"/>
                </a:ext>
              </a:extLst>
            </p:cNvPr>
            <p:cNvSpPr/>
            <p:nvPr/>
          </p:nvSpPr>
          <p:spPr>
            <a:xfrm>
              <a:off x="8848941" y="6006947"/>
              <a:ext cx="598080" cy="689804"/>
            </a:xfrm>
            <a:custGeom>
              <a:avLst/>
              <a:gdLst>
                <a:gd name="connsiteX0" fmla="*/ 0 w 482628"/>
                <a:gd name="connsiteY0" fmla="*/ 139728 h 556646"/>
                <a:gd name="connsiteX1" fmla="*/ 0 w 482628"/>
                <a:gd name="connsiteY1" fmla="*/ 417673 h 556646"/>
                <a:gd name="connsiteX2" fmla="*/ 240936 w 482628"/>
                <a:gd name="connsiteY2" fmla="*/ 556646 h 556646"/>
                <a:gd name="connsiteX3" fmla="*/ 482628 w 482628"/>
                <a:gd name="connsiteY3" fmla="*/ 417673 h 556646"/>
                <a:gd name="connsiteX4" fmla="*/ 482628 w 482628"/>
                <a:gd name="connsiteY4" fmla="*/ 139728 h 556646"/>
                <a:gd name="connsiteX5" fmla="*/ 240936 w 482628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2628" y="417673"/>
                  </a:lnTo>
                  <a:lnTo>
                    <a:pt x="482628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5" name="Vrije vorm: vorm 284">
              <a:extLst>
                <a:ext uri="{FF2B5EF4-FFF2-40B4-BE49-F238E27FC236}">
                  <a16:creationId xmlns:a16="http://schemas.microsoft.com/office/drawing/2014/main" id="{7A053D82-A760-4E15-8476-5E862F0D4BD7}"/>
                </a:ext>
              </a:extLst>
            </p:cNvPr>
            <p:cNvSpPr/>
            <p:nvPr/>
          </p:nvSpPr>
          <p:spPr>
            <a:xfrm>
              <a:off x="9447021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6" name="Vrije vorm: vorm 285">
              <a:extLst>
                <a:ext uri="{FF2B5EF4-FFF2-40B4-BE49-F238E27FC236}">
                  <a16:creationId xmlns:a16="http://schemas.microsoft.com/office/drawing/2014/main" id="{F79CEBC0-D9A8-45E1-B14C-4681479F1E02}"/>
                </a:ext>
              </a:extLst>
            </p:cNvPr>
            <p:cNvSpPr/>
            <p:nvPr/>
          </p:nvSpPr>
          <p:spPr>
            <a:xfrm>
              <a:off x="10044165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7" name="Vrije vorm: vorm 286">
              <a:extLst>
                <a:ext uri="{FF2B5EF4-FFF2-40B4-BE49-F238E27FC236}">
                  <a16:creationId xmlns:a16="http://schemas.microsoft.com/office/drawing/2014/main" id="{79CDE52E-F292-42D0-9199-2B4377E9B945}"/>
                </a:ext>
              </a:extLst>
            </p:cNvPr>
            <p:cNvSpPr/>
            <p:nvPr/>
          </p:nvSpPr>
          <p:spPr>
            <a:xfrm>
              <a:off x="10641309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8" name="Vrije vorm: vorm 287">
              <a:extLst>
                <a:ext uri="{FF2B5EF4-FFF2-40B4-BE49-F238E27FC236}">
                  <a16:creationId xmlns:a16="http://schemas.microsoft.com/office/drawing/2014/main" id="{41BAC07F-9C93-4A45-A2FA-F1E1F3779692}"/>
                </a:ext>
              </a:extLst>
            </p:cNvPr>
            <p:cNvSpPr/>
            <p:nvPr/>
          </p:nvSpPr>
          <p:spPr>
            <a:xfrm>
              <a:off x="11238454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9" name="Vrije vorm: vorm 288">
              <a:extLst>
                <a:ext uri="{FF2B5EF4-FFF2-40B4-BE49-F238E27FC236}">
                  <a16:creationId xmlns:a16="http://schemas.microsoft.com/office/drawing/2014/main" id="{31AF2EC9-C9F6-43C7-ACCE-8B20EB091962}"/>
                </a:ext>
              </a:extLst>
            </p:cNvPr>
            <p:cNvSpPr/>
            <p:nvPr/>
          </p:nvSpPr>
          <p:spPr>
            <a:xfrm>
              <a:off x="11835599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7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7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7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0" name="Vrije vorm: vorm 289">
              <a:extLst>
                <a:ext uri="{FF2B5EF4-FFF2-40B4-BE49-F238E27FC236}">
                  <a16:creationId xmlns:a16="http://schemas.microsoft.com/office/drawing/2014/main" id="{461B73EC-99D5-4F02-8471-40063A59EC6F}"/>
                </a:ext>
              </a:extLst>
            </p:cNvPr>
            <p:cNvSpPr/>
            <p:nvPr/>
          </p:nvSpPr>
          <p:spPr>
            <a:xfrm>
              <a:off x="7953225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1" name="Vrije vorm: vorm 290">
              <a:extLst>
                <a:ext uri="{FF2B5EF4-FFF2-40B4-BE49-F238E27FC236}">
                  <a16:creationId xmlns:a16="http://schemas.microsoft.com/office/drawing/2014/main" id="{964E02D8-C166-4D99-9C65-FC238EA1A5F4}"/>
                </a:ext>
              </a:extLst>
            </p:cNvPr>
            <p:cNvSpPr/>
            <p:nvPr/>
          </p:nvSpPr>
          <p:spPr>
            <a:xfrm>
              <a:off x="8550370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2" name="Vrije vorm: vorm 291">
              <a:extLst>
                <a:ext uri="{FF2B5EF4-FFF2-40B4-BE49-F238E27FC236}">
                  <a16:creationId xmlns:a16="http://schemas.microsoft.com/office/drawing/2014/main" id="{57853596-78AB-41BF-8024-4E6F5BA98209}"/>
                </a:ext>
              </a:extLst>
            </p:cNvPr>
            <p:cNvSpPr/>
            <p:nvPr/>
          </p:nvSpPr>
          <p:spPr>
            <a:xfrm>
              <a:off x="9147513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3" name="Vrije vorm: vorm 292">
              <a:extLst>
                <a:ext uri="{FF2B5EF4-FFF2-40B4-BE49-F238E27FC236}">
                  <a16:creationId xmlns:a16="http://schemas.microsoft.com/office/drawing/2014/main" id="{FA16FB45-3DE3-4E27-B1C3-0FD9124DF427}"/>
                </a:ext>
              </a:extLst>
            </p:cNvPr>
            <p:cNvSpPr/>
            <p:nvPr/>
          </p:nvSpPr>
          <p:spPr>
            <a:xfrm>
              <a:off x="9744658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4" name="Vrije vorm: vorm 293">
              <a:extLst>
                <a:ext uri="{FF2B5EF4-FFF2-40B4-BE49-F238E27FC236}">
                  <a16:creationId xmlns:a16="http://schemas.microsoft.com/office/drawing/2014/main" id="{EF2B142C-C3C2-42BD-B8CE-858EABA00D4F}"/>
                </a:ext>
              </a:extLst>
            </p:cNvPr>
            <p:cNvSpPr/>
            <p:nvPr/>
          </p:nvSpPr>
          <p:spPr>
            <a:xfrm>
              <a:off x="10341802" y="6528278"/>
              <a:ext cx="598079" cy="688868"/>
            </a:xfrm>
            <a:custGeom>
              <a:avLst/>
              <a:gdLst>
                <a:gd name="connsiteX0" fmla="*/ 0 w 482627"/>
                <a:gd name="connsiteY0" fmla="*/ 138972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2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5" name="Vrije vorm: vorm 294">
              <a:extLst>
                <a:ext uri="{FF2B5EF4-FFF2-40B4-BE49-F238E27FC236}">
                  <a16:creationId xmlns:a16="http://schemas.microsoft.com/office/drawing/2014/main" id="{01E93CC6-C30F-422C-BEAC-8D87974441C0}"/>
                </a:ext>
              </a:extLst>
            </p:cNvPr>
            <p:cNvSpPr/>
            <p:nvPr/>
          </p:nvSpPr>
          <p:spPr>
            <a:xfrm>
              <a:off x="10939882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6" name="Vrije vorm: vorm 295">
              <a:extLst>
                <a:ext uri="{FF2B5EF4-FFF2-40B4-BE49-F238E27FC236}">
                  <a16:creationId xmlns:a16="http://schemas.microsoft.com/office/drawing/2014/main" id="{B3D5728D-78C3-436E-B6C4-ADB3FAA67762}"/>
                </a:ext>
              </a:extLst>
            </p:cNvPr>
            <p:cNvSpPr/>
            <p:nvPr/>
          </p:nvSpPr>
          <p:spPr>
            <a:xfrm>
              <a:off x="11537026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7" name="Vrije vorm: vorm 296">
              <a:extLst>
                <a:ext uri="{FF2B5EF4-FFF2-40B4-BE49-F238E27FC236}">
                  <a16:creationId xmlns:a16="http://schemas.microsoft.com/office/drawing/2014/main" id="{0440DF19-F899-46DE-B1BB-BF9EE2A3B0D7}"/>
                </a:ext>
              </a:extLst>
            </p:cNvPr>
            <p:cNvSpPr/>
            <p:nvPr/>
          </p:nvSpPr>
          <p:spPr>
            <a:xfrm>
              <a:off x="12134170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2" name="Tijdelijke aanduiding voor tekst 12">
            <a:extLst>
              <a:ext uri="{FF2B5EF4-FFF2-40B4-BE49-F238E27FC236}">
                <a16:creationId xmlns:a16="http://schemas.microsoft.com/office/drawing/2014/main" id="{D661CBCD-57F4-4C76-8777-3C63422194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5780" y="-3196"/>
            <a:ext cx="12207780" cy="685800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23" name="Tijdelijke aanduiding voor tekst 12">
            <a:extLst>
              <a:ext uri="{FF2B5EF4-FFF2-40B4-BE49-F238E27FC236}">
                <a16:creationId xmlns:a16="http://schemas.microsoft.com/office/drawing/2014/main" id="{437E6874-C1AC-4996-A344-DB6A8056D1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3600000">
            <a:off x="3974668" y="1600266"/>
            <a:ext cx="4242664" cy="3657468"/>
          </a:xfrm>
          <a:prstGeom prst="hexagon">
            <a:avLst>
              <a:gd name="adj" fmla="val 29124"/>
              <a:gd name="vf" fmla="val 115470"/>
            </a:avLst>
          </a:prstGeom>
          <a:solidFill>
            <a:schemeClr val="bg1"/>
          </a:solidFill>
          <a:ln w="25400">
            <a:solidFill>
              <a:schemeClr val="bg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Alleen titel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F66402F1-3F63-46D9-88D3-72CED7CE1D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3840" y="2491740"/>
            <a:ext cx="2727982" cy="189296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219" r="1562" b="74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" name="Tijdelijke aanduiding voor datum 1">
            <a:extLst>
              <a:ext uri="{FF2B5EF4-FFF2-40B4-BE49-F238E27FC236}">
                <a16:creationId xmlns:a16="http://schemas.microsoft.com/office/drawing/2014/main" id="{884B410F-48FF-4916-A406-125442D4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7819691"/>
            <a:ext cx="2044700" cy="365125"/>
          </a:xfrm>
        </p:spPr>
        <p:txBody>
          <a:bodyPr/>
          <a:lstStyle/>
          <a:p>
            <a:fld id="{CD7765AE-FE16-4850-9985-E6937102C143}" type="datetime1">
              <a:rPr lang="nl-NL" smtClean="0"/>
              <a:t>16-09-2021</a:t>
            </a:fld>
            <a:endParaRPr lang="nl-NL"/>
          </a:p>
        </p:txBody>
      </p:sp>
      <p:sp>
        <p:nvSpPr>
          <p:cNvPr id="18" name="Tijdelijke aanduiding voor voettekst 2">
            <a:extLst>
              <a:ext uri="{FF2B5EF4-FFF2-40B4-BE49-F238E27FC236}">
                <a16:creationId xmlns:a16="http://schemas.microsoft.com/office/drawing/2014/main" id="{20BA2BD6-08B5-4A10-9790-B4D24BE7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9100" y="7819691"/>
            <a:ext cx="6273800" cy="365125"/>
          </a:xfrm>
        </p:spPr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9" name="Tijdelijke aanduiding voor dianummer 3">
            <a:extLst>
              <a:ext uri="{FF2B5EF4-FFF2-40B4-BE49-F238E27FC236}">
                <a16:creationId xmlns:a16="http://schemas.microsoft.com/office/drawing/2014/main" id="{E8C172B2-60A3-44F0-AEBB-423E9C67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7433063"/>
            <a:ext cx="326114" cy="272003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E77D66D-F3A0-4B0C-903C-7502439263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5400000">
            <a:off x="2184366" y="-3521467"/>
            <a:ext cx="7812156" cy="13900936"/>
          </a:xfrm>
          <a:custGeom>
            <a:avLst/>
            <a:gdLst>
              <a:gd name="connsiteX0" fmla="*/ 268288 w 6858000"/>
              <a:gd name="connsiteY0" fmla="*/ 11934825 h 12203113"/>
              <a:gd name="connsiteX1" fmla="*/ 6589712 w 6858000"/>
              <a:gd name="connsiteY1" fmla="*/ 11934825 h 12203113"/>
              <a:gd name="connsiteX2" fmla="*/ 6589712 w 6858000"/>
              <a:gd name="connsiteY2" fmla="*/ 268288 h 12203113"/>
              <a:gd name="connsiteX3" fmla="*/ 268288 w 6858000"/>
              <a:gd name="connsiteY3" fmla="*/ 268288 h 12203113"/>
              <a:gd name="connsiteX4" fmla="*/ 0 w 6858000"/>
              <a:gd name="connsiteY4" fmla="*/ 12203113 h 12203113"/>
              <a:gd name="connsiteX5" fmla="*/ 0 w 6858000"/>
              <a:gd name="connsiteY5" fmla="*/ 11934825 h 12203113"/>
              <a:gd name="connsiteX6" fmla="*/ 0 w 6858000"/>
              <a:gd name="connsiteY6" fmla="*/ 11934825 h 12203113"/>
              <a:gd name="connsiteX7" fmla="*/ 0 w 6858000"/>
              <a:gd name="connsiteY7" fmla="*/ 268288 h 12203113"/>
              <a:gd name="connsiteX8" fmla="*/ 0 w 6858000"/>
              <a:gd name="connsiteY8" fmla="*/ 11112 h 12203113"/>
              <a:gd name="connsiteX9" fmla="*/ 0 w 6858000"/>
              <a:gd name="connsiteY9" fmla="*/ 0 h 12203113"/>
              <a:gd name="connsiteX10" fmla="*/ 6768000 w 6858000"/>
              <a:gd name="connsiteY10" fmla="*/ 0 h 12203113"/>
              <a:gd name="connsiteX11" fmla="*/ 6768000 w 6858000"/>
              <a:gd name="connsiteY11" fmla="*/ 11112 h 12203113"/>
              <a:gd name="connsiteX12" fmla="*/ 6858000 w 6858000"/>
              <a:gd name="connsiteY12" fmla="*/ 11112 h 12203113"/>
              <a:gd name="connsiteX13" fmla="*/ 6858000 w 6858000"/>
              <a:gd name="connsiteY13" fmla="*/ 12203113 h 12203113"/>
              <a:gd name="connsiteX14" fmla="*/ 6589712 w 6858000"/>
              <a:gd name="connsiteY14" fmla="*/ 12203113 h 12203113"/>
              <a:gd name="connsiteX15" fmla="*/ 6589712 w 6858000"/>
              <a:gd name="connsiteY15" fmla="*/ 12203113 h 122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203113">
                <a:moveTo>
                  <a:pt x="268288" y="11934825"/>
                </a:moveTo>
                <a:lnTo>
                  <a:pt x="6589712" y="11934825"/>
                </a:lnTo>
                <a:lnTo>
                  <a:pt x="6589712" y="268288"/>
                </a:lnTo>
                <a:lnTo>
                  <a:pt x="268288" y="268288"/>
                </a:lnTo>
                <a:close/>
                <a:moveTo>
                  <a:pt x="0" y="12203113"/>
                </a:moveTo>
                <a:lnTo>
                  <a:pt x="0" y="11934825"/>
                </a:lnTo>
                <a:lnTo>
                  <a:pt x="0" y="11934825"/>
                </a:lnTo>
                <a:lnTo>
                  <a:pt x="0" y="268288"/>
                </a:lnTo>
                <a:lnTo>
                  <a:pt x="0" y="11112"/>
                </a:lnTo>
                <a:lnTo>
                  <a:pt x="0" y="0"/>
                </a:lnTo>
                <a:lnTo>
                  <a:pt x="6768000" y="0"/>
                </a:lnTo>
                <a:lnTo>
                  <a:pt x="6768000" y="11112"/>
                </a:lnTo>
                <a:lnTo>
                  <a:pt x="6858000" y="11112"/>
                </a:lnTo>
                <a:lnTo>
                  <a:pt x="6858000" y="12203113"/>
                </a:lnTo>
                <a:lnTo>
                  <a:pt x="6589712" y="12203113"/>
                </a:lnTo>
                <a:lnTo>
                  <a:pt x="6589712" y="1220311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298" name="Tijdelijke aanduiding voor tekst 297">
            <a:extLst>
              <a:ext uri="{FF2B5EF4-FFF2-40B4-BE49-F238E27FC236}">
                <a16:creationId xmlns:a16="http://schemas.microsoft.com/office/drawing/2014/main" id="{ACE1796C-F1D6-4ACC-97F7-CE4A94FA44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-13098735" y="692148"/>
            <a:ext cx="12548564" cy="5005389"/>
          </a:xfrm>
          <a:custGeom>
            <a:avLst/>
            <a:gdLst>
              <a:gd name="connsiteX0" fmla="*/ 6085250 w 6085250"/>
              <a:gd name="connsiteY0" fmla="*/ 2427293 h 2427293"/>
              <a:gd name="connsiteX1" fmla="*/ 1405674 w 6085250"/>
              <a:gd name="connsiteY1" fmla="*/ 2427293 h 2427293"/>
              <a:gd name="connsiteX2" fmla="*/ 1405674 w 6085250"/>
              <a:gd name="connsiteY2" fmla="*/ 2427291 h 2427293"/>
              <a:gd name="connsiteX3" fmla="*/ 706925 w 6085250"/>
              <a:gd name="connsiteY3" fmla="*/ 2427291 h 2427293"/>
              <a:gd name="connsiteX4" fmla="*/ 0 w 6085250"/>
              <a:gd name="connsiteY4" fmla="*/ 1213646 h 2427293"/>
              <a:gd name="connsiteX5" fmla="*/ 706925 w 6085250"/>
              <a:gd name="connsiteY5" fmla="*/ 0 h 2427293"/>
              <a:gd name="connsiteX6" fmla="*/ 1405674 w 6085250"/>
              <a:gd name="connsiteY6" fmla="*/ 0 h 2427293"/>
              <a:gd name="connsiteX7" fmla="*/ 2108734 w 6085250"/>
              <a:gd name="connsiteY7" fmla="*/ 0 h 2427293"/>
              <a:gd name="connsiteX8" fmla="*/ 6085250 w 6085250"/>
              <a:gd name="connsiteY8" fmla="*/ 0 h 242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5250" h="2427293">
                <a:moveTo>
                  <a:pt x="6085250" y="2427293"/>
                </a:moveTo>
                <a:lnTo>
                  <a:pt x="1405674" y="2427293"/>
                </a:lnTo>
                <a:lnTo>
                  <a:pt x="1405674" y="2427291"/>
                </a:lnTo>
                <a:lnTo>
                  <a:pt x="706925" y="2427291"/>
                </a:lnTo>
                <a:lnTo>
                  <a:pt x="0" y="1213646"/>
                </a:lnTo>
                <a:lnTo>
                  <a:pt x="706925" y="0"/>
                </a:lnTo>
                <a:lnTo>
                  <a:pt x="1405674" y="0"/>
                </a:lnTo>
                <a:lnTo>
                  <a:pt x="2108734" y="0"/>
                </a:lnTo>
                <a:lnTo>
                  <a:pt x="608525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299" name="Tijdelijke aanduiding voor afbeelding 298">
            <a:extLst>
              <a:ext uri="{FF2B5EF4-FFF2-40B4-BE49-F238E27FC236}">
                <a16:creationId xmlns:a16="http://schemas.microsoft.com/office/drawing/2014/main" id="{6620A553-DC90-43E2-B3B3-705F0A3A836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322571" y="4746533"/>
            <a:ext cx="3642556" cy="4226364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00" name="Tijdelijke aanduiding voor afbeelding 299">
            <a:extLst>
              <a:ext uri="{FF2B5EF4-FFF2-40B4-BE49-F238E27FC236}">
                <a16:creationId xmlns:a16="http://schemas.microsoft.com/office/drawing/2014/main" id="{CFADEAA2-26BD-43E5-97C6-FBA145AA4D4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12551" y="1335482"/>
            <a:ext cx="3646489" cy="4230927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 </a:t>
            </a:r>
          </a:p>
        </p:txBody>
      </p:sp>
      <p:sp>
        <p:nvSpPr>
          <p:cNvPr id="301" name="Tijdelijke aanduiding voor afbeelding 300">
            <a:extLst>
              <a:ext uri="{FF2B5EF4-FFF2-40B4-BE49-F238E27FC236}">
                <a16:creationId xmlns:a16="http://schemas.microsoft.com/office/drawing/2014/main" id="{D3984720-9F0E-4D91-A474-E1107F9A99F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56622" y="1335482"/>
            <a:ext cx="3646489" cy="4230927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03" name="Tijdelijke aanduiding voor afbeelding 302">
            <a:extLst>
              <a:ext uri="{FF2B5EF4-FFF2-40B4-BE49-F238E27FC236}">
                <a16:creationId xmlns:a16="http://schemas.microsoft.com/office/drawing/2014/main" id="{4C5C6C4B-182E-45F8-8438-FB804D787DC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250536" y="4746533"/>
            <a:ext cx="3642556" cy="4226364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04" name="Tijdelijke aanduiding voor afbeelding 303">
            <a:extLst>
              <a:ext uri="{FF2B5EF4-FFF2-40B4-BE49-F238E27FC236}">
                <a16:creationId xmlns:a16="http://schemas.microsoft.com/office/drawing/2014/main" id="{653F8CA5-9961-4AAF-AB87-CE531B5EAB5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322571" y="-2048162"/>
            <a:ext cx="3642556" cy="4226364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05" name="Tijdelijke aanduiding voor afbeelding 304">
            <a:extLst>
              <a:ext uri="{FF2B5EF4-FFF2-40B4-BE49-F238E27FC236}">
                <a16:creationId xmlns:a16="http://schemas.microsoft.com/office/drawing/2014/main" id="{5D50A37C-4CD4-4CB7-9828-4F4A2FFF591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250536" y="-2048162"/>
            <a:ext cx="3642556" cy="4226364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06" name="Tijdelijke aanduiding voor afbeelding 305">
            <a:extLst>
              <a:ext uri="{FF2B5EF4-FFF2-40B4-BE49-F238E27FC236}">
                <a16:creationId xmlns:a16="http://schemas.microsoft.com/office/drawing/2014/main" id="{FC03D025-5D2B-4DC0-BBCA-AC5146CFBD3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-1574541" y="-2048162"/>
            <a:ext cx="3642556" cy="4226364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07" name="Tijdelijke aanduiding voor afbeelding 306">
            <a:extLst>
              <a:ext uri="{FF2B5EF4-FFF2-40B4-BE49-F238E27FC236}">
                <a16:creationId xmlns:a16="http://schemas.microsoft.com/office/drawing/2014/main" id="{F5136139-A83A-427F-BC85-123FAA16A2D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186580" y="-2048162"/>
            <a:ext cx="3642556" cy="4226364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08" name="Tijdelijke aanduiding voor afbeelding 307">
            <a:extLst>
              <a:ext uri="{FF2B5EF4-FFF2-40B4-BE49-F238E27FC236}">
                <a16:creationId xmlns:a16="http://schemas.microsoft.com/office/drawing/2014/main" id="{0A468824-4A1F-4CBD-90EB-B22E9BF74D1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-1574541" y="4746533"/>
            <a:ext cx="3642556" cy="4226364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17" name="Tijdelijke aanduiding voor afbeelding 316">
            <a:extLst>
              <a:ext uri="{FF2B5EF4-FFF2-40B4-BE49-F238E27FC236}">
                <a16:creationId xmlns:a16="http://schemas.microsoft.com/office/drawing/2014/main" id="{7A410745-617E-4B7C-B062-ADAD63D8F23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-3552796" y="1335482"/>
            <a:ext cx="3646489" cy="4230927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318" name="Tijdelijke aanduiding voor afbeelding 317">
            <a:extLst>
              <a:ext uri="{FF2B5EF4-FFF2-40B4-BE49-F238E27FC236}">
                <a16:creationId xmlns:a16="http://schemas.microsoft.com/office/drawing/2014/main" id="{3D64E859-B930-4379-B625-6F586B6BB9D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2150267" y="1335482"/>
            <a:ext cx="3646489" cy="4230927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 </a:t>
            </a:r>
          </a:p>
        </p:txBody>
      </p:sp>
      <p:sp>
        <p:nvSpPr>
          <p:cNvPr id="309" name="Tijdelijke aanduiding voor afbeelding 308">
            <a:extLst>
              <a:ext uri="{FF2B5EF4-FFF2-40B4-BE49-F238E27FC236}">
                <a16:creationId xmlns:a16="http://schemas.microsoft.com/office/drawing/2014/main" id="{E7577799-FEC3-4C07-807E-A081852CCF1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86580" y="4746533"/>
            <a:ext cx="3642556" cy="4226364"/>
          </a:xfrm>
          <a:custGeom>
            <a:avLst/>
            <a:gdLst>
              <a:gd name="connsiteX0" fmla="*/ 900726 w 1838578"/>
              <a:gd name="connsiteY0" fmla="*/ 0 h 2133255"/>
              <a:gd name="connsiteX1" fmla="*/ 923712 w 1838578"/>
              <a:gd name="connsiteY1" fmla="*/ 0 h 2133255"/>
              <a:gd name="connsiteX2" fmla="*/ 1838578 w 1838578"/>
              <a:gd name="connsiteY2" fmla="*/ 527169 h 2133255"/>
              <a:gd name="connsiteX3" fmla="*/ 1838578 w 1838578"/>
              <a:gd name="connsiteY3" fmla="*/ 1599526 h 2133255"/>
              <a:gd name="connsiteX4" fmla="*/ 919289 w 1838578"/>
              <a:gd name="connsiteY4" fmla="*/ 2133255 h 2133255"/>
              <a:gd name="connsiteX5" fmla="*/ 0 w 1838578"/>
              <a:gd name="connsiteY5" fmla="*/ 1599526 h 2133255"/>
              <a:gd name="connsiteX6" fmla="*/ 0 w 1838578"/>
              <a:gd name="connsiteY6" fmla="*/ 519021 h 213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78" h="2133255">
                <a:moveTo>
                  <a:pt x="900726" y="0"/>
                </a:moveTo>
                <a:lnTo>
                  <a:pt x="923712" y="0"/>
                </a:lnTo>
                <a:lnTo>
                  <a:pt x="1838578" y="527169"/>
                </a:lnTo>
                <a:lnTo>
                  <a:pt x="1838578" y="1599526"/>
                </a:lnTo>
                <a:lnTo>
                  <a:pt x="919289" y="2133255"/>
                </a:lnTo>
                <a:lnTo>
                  <a:pt x="0" y="1599526"/>
                </a:lnTo>
                <a:lnTo>
                  <a:pt x="0" y="5190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bIns="720000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 </a:t>
            </a:r>
          </a:p>
        </p:txBody>
      </p:sp>
      <p:grpSp>
        <p:nvGrpSpPr>
          <p:cNvPr id="319" name="Instructie">
            <a:extLst>
              <a:ext uri="{FF2B5EF4-FFF2-40B4-BE49-F238E27FC236}">
                <a16:creationId xmlns:a16="http://schemas.microsoft.com/office/drawing/2014/main" id="{84C187A9-C922-4B1E-813F-539338990393}"/>
              </a:ext>
            </a:extLst>
          </p:cNvPr>
          <p:cNvGrpSpPr/>
          <p:nvPr userDrawn="1"/>
        </p:nvGrpSpPr>
        <p:grpSpPr>
          <a:xfrm>
            <a:off x="15920077" y="-99300"/>
            <a:ext cx="3391307" cy="7056601"/>
            <a:chOff x="12441539" y="-99300"/>
            <a:chExt cx="3391307" cy="7056601"/>
          </a:xfrm>
        </p:grpSpPr>
        <p:sp>
          <p:nvSpPr>
            <p:cNvPr id="320" name="Rechthoek 319">
              <a:extLst>
                <a:ext uri="{FF2B5EF4-FFF2-40B4-BE49-F238E27FC236}">
                  <a16:creationId xmlns:a16="http://schemas.microsoft.com/office/drawing/2014/main" id="{BB59EE6E-D9C7-4EC2-9195-67DF2617D3F4}"/>
                </a:ext>
              </a:extLst>
            </p:cNvPr>
            <p:cNvSpPr/>
            <p:nvPr userDrawn="1"/>
          </p:nvSpPr>
          <p:spPr>
            <a:xfrm>
              <a:off x="12441539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0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1" name="Ovaal 320">
              <a:extLst>
                <a:ext uri="{FF2B5EF4-FFF2-40B4-BE49-F238E27FC236}">
                  <a16:creationId xmlns:a16="http://schemas.microsoft.com/office/drawing/2014/main" id="{881093CA-33CC-46C9-ADAB-D0E94E39919B}"/>
                </a:ext>
              </a:extLst>
            </p:cNvPr>
            <p:cNvSpPr/>
            <p:nvPr userDrawn="1"/>
          </p:nvSpPr>
          <p:spPr>
            <a:xfrm>
              <a:off x="15501708" y="5972924"/>
              <a:ext cx="230835" cy="230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800" b="0" cap="all" baseline="0" dirty="0" err="1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2" name="Graphic 163" descr="Informatie">
              <a:extLst>
                <a:ext uri="{FF2B5EF4-FFF2-40B4-BE49-F238E27FC236}">
                  <a16:creationId xmlns:a16="http://schemas.microsoft.com/office/drawing/2014/main" id="{00958429-84AB-4B54-8D98-0CDD1FD4FF8E}"/>
                </a:ext>
              </a:extLst>
            </p:cNvPr>
            <p:cNvSpPr/>
            <p:nvPr userDrawn="1"/>
          </p:nvSpPr>
          <p:spPr>
            <a:xfrm>
              <a:off x="15483348" y="5954564"/>
              <a:ext cx="267555" cy="267555"/>
            </a:xfrm>
            <a:custGeom>
              <a:avLst/>
              <a:gdLst>
                <a:gd name="connsiteX0" fmla="*/ 145860 w 291719"/>
                <a:gd name="connsiteY0" fmla="*/ 0 h 291719"/>
                <a:gd name="connsiteX1" fmla="*/ 0 w 291719"/>
                <a:gd name="connsiteY1" fmla="*/ 145860 h 291719"/>
                <a:gd name="connsiteX2" fmla="*/ 145860 w 291719"/>
                <a:gd name="connsiteY2" fmla="*/ 291720 h 291719"/>
                <a:gd name="connsiteX3" fmla="*/ 291720 w 291719"/>
                <a:gd name="connsiteY3" fmla="*/ 145860 h 291719"/>
                <a:gd name="connsiteX4" fmla="*/ 145860 w 291719"/>
                <a:gd name="connsiteY4" fmla="*/ 0 h 291719"/>
                <a:gd name="connsiteX5" fmla="*/ 138183 w 291719"/>
                <a:gd name="connsiteY5" fmla="*/ 38384 h 291719"/>
                <a:gd name="connsiteX6" fmla="*/ 157375 w 291719"/>
                <a:gd name="connsiteY6" fmla="*/ 57576 h 291719"/>
                <a:gd name="connsiteX7" fmla="*/ 138183 w 291719"/>
                <a:gd name="connsiteY7" fmla="*/ 76768 h 291719"/>
                <a:gd name="connsiteX8" fmla="*/ 118991 w 291719"/>
                <a:gd name="connsiteY8" fmla="*/ 57576 h 291719"/>
                <a:gd name="connsiteX9" fmla="*/ 138183 w 291719"/>
                <a:gd name="connsiteY9" fmla="*/ 38384 h 291719"/>
                <a:gd name="connsiteX10" fmla="*/ 184244 w 291719"/>
                <a:gd name="connsiteY10" fmla="*/ 253336 h 291719"/>
                <a:gd name="connsiteX11" fmla="*/ 107476 w 291719"/>
                <a:gd name="connsiteY11" fmla="*/ 253336 h 291719"/>
                <a:gd name="connsiteX12" fmla="*/ 107476 w 291719"/>
                <a:gd name="connsiteY12" fmla="*/ 230305 h 291719"/>
                <a:gd name="connsiteX13" fmla="*/ 134345 w 291719"/>
                <a:gd name="connsiteY13" fmla="*/ 230305 h 291719"/>
                <a:gd name="connsiteX14" fmla="*/ 134345 w 291719"/>
                <a:gd name="connsiteY14" fmla="*/ 115153 h 291719"/>
                <a:gd name="connsiteX15" fmla="*/ 111314 w 291719"/>
                <a:gd name="connsiteY15" fmla="*/ 115153 h 291719"/>
                <a:gd name="connsiteX16" fmla="*/ 111314 w 291719"/>
                <a:gd name="connsiteY16" fmla="*/ 92122 h 291719"/>
                <a:gd name="connsiteX17" fmla="*/ 157375 w 291719"/>
                <a:gd name="connsiteY17" fmla="*/ 92122 h 291719"/>
                <a:gd name="connsiteX18" fmla="*/ 157375 w 291719"/>
                <a:gd name="connsiteY18" fmla="*/ 115153 h 291719"/>
                <a:gd name="connsiteX19" fmla="*/ 157375 w 291719"/>
                <a:gd name="connsiteY19" fmla="*/ 230305 h 291719"/>
                <a:gd name="connsiteX20" fmla="*/ 184244 w 291719"/>
                <a:gd name="connsiteY20" fmla="*/ 230305 h 291719"/>
                <a:gd name="connsiteX21" fmla="*/ 184244 w 291719"/>
                <a:gd name="connsiteY21" fmla="*/ 253336 h 29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1719" h="291719">
                  <a:moveTo>
                    <a:pt x="145860" y="0"/>
                  </a:moveTo>
                  <a:cubicBezTo>
                    <a:pt x="65253" y="0"/>
                    <a:pt x="0" y="65253"/>
                    <a:pt x="0" y="145860"/>
                  </a:cubicBezTo>
                  <a:cubicBezTo>
                    <a:pt x="0" y="226467"/>
                    <a:pt x="65253" y="291720"/>
                    <a:pt x="145860" y="291720"/>
                  </a:cubicBezTo>
                  <a:cubicBezTo>
                    <a:pt x="226467" y="291720"/>
                    <a:pt x="291720" y="226467"/>
                    <a:pt x="291720" y="145860"/>
                  </a:cubicBezTo>
                  <a:cubicBezTo>
                    <a:pt x="291720" y="65253"/>
                    <a:pt x="226467" y="0"/>
                    <a:pt x="145860" y="0"/>
                  </a:cubicBezTo>
                  <a:close/>
                  <a:moveTo>
                    <a:pt x="138183" y="38384"/>
                  </a:moveTo>
                  <a:cubicBezTo>
                    <a:pt x="148931" y="38384"/>
                    <a:pt x="157375" y="46829"/>
                    <a:pt x="157375" y="57576"/>
                  </a:cubicBezTo>
                  <a:cubicBezTo>
                    <a:pt x="157375" y="68324"/>
                    <a:pt x="148931" y="76768"/>
                    <a:pt x="138183" y="76768"/>
                  </a:cubicBezTo>
                  <a:cubicBezTo>
                    <a:pt x="127435" y="76768"/>
                    <a:pt x="118991" y="68324"/>
                    <a:pt x="118991" y="57576"/>
                  </a:cubicBezTo>
                  <a:cubicBezTo>
                    <a:pt x="118991" y="46829"/>
                    <a:pt x="127435" y="38384"/>
                    <a:pt x="138183" y="38384"/>
                  </a:cubicBezTo>
                  <a:close/>
                  <a:moveTo>
                    <a:pt x="184244" y="253336"/>
                  </a:moveTo>
                  <a:lnTo>
                    <a:pt x="107476" y="253336"/>
                  </a:lnTo>
                  <a:lnTo>
                    <a:pt x="107476" y="230305"/>
                  </a:lnTo>
                  <a:lnTo>
                    <a:pt x="134345" y="230305"/>
                  </a:lnTo>
                  <a:lnTo>
                    <a:pt x="134345" y="115153"/>
                  </a:lnTo>
                  <a:lnTo>
                    <a:pt x="111314" y="115153"/>
                  </a:lnTo>
                  <a:lnTo>
                    <a:pt x="111314" y="92122"/>
                  </a:lnTo>
                  <a:lnTo>
                    <a:pt x="157375" y="92122"/>
                  </a:lnTo>
                  <a:lnTo>
                    <a:pt x="157375" y="115153"/>
                  </a:lnTo>
                  <a:lnTo>
                    <a:pt x="157375" y="230305"/>
                  </a:lnTo>
                  <a:lnTo>
                    <a:pt x="184244" y="230305"/>
                  </a:lnTo>
                  <a:lnTo>
                    <a:pt x="184244" y="253336"/>
                  </a:lnTo>
                  <a:close/>
                </a:path>
              </a:pathLst>
            </a:custGeom>
            <a:solidFill>
              <a:schemeClr val="tx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 b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3" name="Rechthoek 322">
              <a:extLst>
                <a:ext uri="{FF2B5EF4-FFF2-40B4-BE49-F238E27FC236}">
                  <a16:creationId xmlns:a16="http://schemas.microsoft.com/office/drawing/2014/main" id="{EC7D2AD1-6D85-4460-A0EF-CAC7687EB254}"/>
                </a:ext>
              </a:extLst>
            </p:cNvPr>
            <p:cNvSpPr/>
            <p:nvPr userDrawn="1"/>
          </p:nvSpPr>
          <p:spPr>
            <a:xfrm>
              <a:off x="12556139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  <p:grpSp>
          <p:nvGrpSpPr>
            <p:cNvPr id="324" name="INSTRUCTIE">
              <a:extLst>
                <a:ext uri="{FF2B5EF4-FFF2-40B4-BE49-F238E27FC236}">
                  <a16:creationId xmlns:a16="http://schemas.microsoft.com/office/drawing/2014/main" id="{61EAB664-6E11-4F37-A6E4-2807E53233B9}"/>
                </a:ext>
              </a:extLst>
            </p:cNvPr>
            <p:cNvGrpSpPr/>
            <p:nvPr userDrawn="1"/>
          </p:nvGrpSpPr>
          <p:grpSpPr>
            <a:xfrm>
              <a:off x="12556437" y="0"/>
              <a:ext cx="3194765" cy="3863595"/>
              <a:chOff x="12556437" y="0"/>
              <a:chExt cx="3194765" cy="3863595"/>
            </a:xfrm>
          </p:grpSpPr>
          <p:sp>
            <p:nvSpPr>
              <p:cNvPr id="325" name="Rechthoek 324">
                <a:extLst>
                  <a:ext uri="{FF2B5EF4-FFF2-40B4-BE49-F238E27FC236}">
                    <a16:creationId xmlns:a16="http://schemas.microsoft.com/office/drawing/2014/main" id="{8B75EEBA-645B-4F40-8014-53C42C7A4454}"/>
                  </a:ext>
                </a:extLst>
              </p:cNvPr>
              <p:cNvSpPr/>
              <p:nvPr userDrawn="1"/>
            </p:nvSpPr>
            <p:spPr>
              <a:xfrm>
                <a:off x="12556438" y="0"/>
                <a:ext cx="3194764" cy="252000"/>
              </a:xfrm>
              <a:prstGeom prst="rect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invoegen/veranderen</a:t>
                </a:r>
              </a:p>
            </p:txBody>
          </p:sp>
          <p:sp>
            <p:nvSpPr>
              <p:cNvPr id="326" name="Ovaal 325">
                <a:extLst>
                  <a:ext uri="{FF2B5EF4-FFF2-40B4-BE49-F238E27FC236}">
                    <a16:creationId xmlns:a16="http://schemas.microsoft.com/office/drawing/2014/main" id="{86147EA2-32AB-4294-894E-DF9155C98FB3}"/>
                  </a:ext>
                </a:extLst>
              </p:cNvPr>
              <p:cNvSpPr/>
              <p:nvPr userDrawn="1"/>
            </p:nvSpPr>
            <p:spPr>
              <a:xfrm>
                <a:off x="12556437" y="39420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27" name="Rechthoek 326">
                <a:extLst>
                  <a:ext uri="{FF2B5EF4-FFF2-40B4-BE49-F238E27FC236}">
                    <a16:creationId xmlns:a16="http://schemas.microsoft.com/office/drawing/2014/main" id="{D585D1B8-6D6B-4F47-9A12-54F1C340B065}"/>
                  </a:ext>
                </a:extLst>
              </p:cNvPr>
              <p:cNvSpPr/>
              <p:nvPr userDrawn="1"/>
            </p:nvSpPr>
            <p:spPr>
              <a:xfrm>
                <a:off x="12922118" y="393161"/>
                <a:ext cx="2829084" cy="57856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‘Delete’-knop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voegen. </a:t>
                </a:r>
                <a:r>
                  <a:rPr kumimoji="0" lang="nl-NL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  <a:endPara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8" name="Ovaal 327">
                <a:extLst>
                  <a:ext uri="{FF2B5EF4-FFF2-40B4-BE49-F238E27FC236}">
                    <a16:creationId xmlns:a16="http://schemas.microsoft.com/office/drawing/2014/main" id="{36DE8503-7D45-4624-9D89-9057103269F3}"/>
                  </a:ext>
                </a:extLst>
              </p:cNvPr>
              <p:cNvSpPr/>
              <p:nvPr userDrawn="1"/>
            </p:nvSpPr>
            <p:spPr>
              <a:xfrm>
                <a:off x="12556437" y="157360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29" name="Rechthoek 328">
                <a:extLst>
                  <a:ext uri="{FF2B5EF4-FFF2-40B4-BE49-F238E27FC236}">
                    <a16:creationId xmlns:a16="http://schemas.microsoft.com/office/drawing/2014/main" id="{DC10DD3F-958D-4B8B-AF94-4184B1D250F9}"/>
                  </a:ext>
                </a:extLst>
              </p:cNvPr>
              <p:cNvSpPr/>
              <p:nvPr userDrawn="1"/>
            </p:nvSpPr>
            <p:spPr>
              <a:xfrm>
                <a:off x="12922118" y="1573600"/>
                <a:ext cx="2829084" cy="28873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30" name="Groep 329">
                <a:extLst>
                  <a:ext uri="{FF2B5EF4-FFF2-40B4-BE49-F238E27FC236}">
                    <a16:creationId xmlns:a16="http://schemas.microsoft.com/office/drawing/2014/main" id="{886EB64F-47BE-4837-B9F6-390F793E10F3}"/>
                  </a:ext>
                </a:extLst>
              </p:cNvPr>
              <p:cNvGrpSpPr/>
              <p:nvPr userDrawn="1"/>
            </p:nvGrpSpPr>
            <p:grpSpPr>
              <a:xfrm>
                <a:off x="12922118" y="2014408"/>
                <a:ext cx="825500" cy="209550"/>
                <a:chOff x="13504624" y="2482850"/>
                <a:chExt cx="825500" cy="209550"/>
              </a:xfrm>
            </p:grpSpPr>
            <p:sp>
              <p:nvSpPr>
                <p:cNvPr id="357" name="Rechthoek 356">
                  <a:extLst>
                    <a:ext uri="{FF2B5EF4-FFF2-40B4-BE49-F238E27FC236}">
                      <a16:creationId xmlns:a16="http://schemas.microsoft.com/office/drawing/2014/main" id="{C55DC9D6-F481-4661-BBB2-B50ECDE2B142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358" name="Rechte verbindingslijn 357">
                  <a:extLst>
                    <a:ext uri="{FF2B5EF4-FFF2-40B4-BE49-F238E27FC236}">
                      <a16:creationId xmlns:a16="http://schemas.microsoft.com/office/drawing/2014/main" id="{3AD2B4E2-275C-427C-872A-C05F4ECD40F9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359" name="Gelijkbenige driehoek 358">
                  <a:extLst>
                    <a:ext uri="{FF2B5EF4-FFF2-40B4-BE49-F238E27FC236}">
                      <a16:creationId xmlns:a16="http://schemas.microsoft.com/office/drawing/2014/main" id="{B2B0AB03-3D8E-4420-A26C-1B289158ED43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1" name="Groep 330">
                <a:extLst>
                  <a:ext uri="{FF2B5EF4-FFF2-40B4-BE49-F238E27FC236}">
                    <a16:creationId xmlns:a16="http://schemas.microsoft.com/office/drawing/2014/main" id="{DBE1F1F6-4E4D-4DCB-B225-98875CB8F49C}"/>
                  </a:ext>
                </a:extLst>
              </p:cNvPr>
              <p:cNvGrpSpPr/>
              <p:nvPr userDrawn="1"/>
            </p:nvGrpSpPr>
            <p:grpSpPr>
              <a:xfrm>
                <a:off x="12922118" y="1108029"/>
                <a:ext cx="294789" cy="318834"/>
                <a:chOff x="14466489" y="1001522"/>
                <a:chExt cx="290627" cy="314333"/>
              </a:xfrm>
            </p:grpSpPr>
            <p:sp>
              <p:nvSpPr>
                <p:cNvPr id="351" name="Rechthoek 350">
                  <a:extLst>
                    <a:ext uri="{FF2B5EF4-FFF2-40B4-BE49-F238E27FC236}">
                      <a16:creationId xmlns:a16="http://schemas.microsoft.com/office/drawing/2014/main" id="{B9B3F124-44C3-45E9-AD8F-9B30CD12903E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2" name="Ovaal 351">
                  <a:extLst>
                    <a:ext uri="{FF2B5EF4-FFF2-40B4-BE49-F238E27FC236}">
                      <a16:creationId xmlns:a16="http://schemas.microsoft.com/office/drawing/2014/main" id="{4893D151-E2DD-4979-8470-A627CF2C5C2E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3" name="Vrije vorm: vorm 352">
                  <a:extLst>
                    <a:ext uri="{FF2B5EF4-FFF2-40B4-BE49-F238E27FC236}">
                      <a16:creationId xmlns:a16="http://schemas.microsoft.com/office/drawing/2014/main" id="{3A75744F-0EF7-44CA-95FC-210899E5AC32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4" name="Rechthoek: afgeronde hoeken 353">
                  <a:extLst>
                    <a:ext uri="{FF2B5EF4-FFF2-40B4-BE49-F238E27FC236}">
                      <a16:creationId xmlns:a16="http://schemas.microsoft.com/office/drawing/2014/main" id="{AE9866B5-65C9-46AF-87F7-879F95602860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355" name="Rechte verbindingslijn 354">
                  <a:extLst>
                    <a:ext uri="{FF2B5EF4-FFF2-40B4-BE49-F238E27FC236}">
                      <a16:creationId xmlns:a16="http://schemas.microsoft.com/office/drawing/2014/main" id="{0E22ED83-6F45-4FD6-884B-264E8037E4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6" name="Rechte verbindingslijn 355">
                  <a:extLst>
                    <a:ext uri="{FF2B5EF4-FFF2-40B4-BE49-F238E27FC236}">
                      <a16:creationId xmlns:a16="http://schemas.microsoft.com/office/drawing/2014/main" id="{1402AFFF-CDD3-426B-A4A2-16B481F386A5}"/>
                    </a:ext>
                  </a:extLst>
                </p:cNvPr>
                <p:cNvCxnSpPr>
                  <a:cxnSpLocks/>
                  <a:stCxn id="354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32" name="Ovaal 331">
                <a:extLst>
                  <a:ext uri="{FF2B5EF4-FFF2-40B4-BE49-F238E27FC236}">
                    <a16:creationId xmlns:a16="http://schemas.microsoft.com/office/drawing/2014/main" id="{51B48A3E-F99E-42C1-8E57-AC6D4E952A08}"/>
                  </a:ext>
                </a:extLst>
              </p:cNvPr>
              <p:cNvSpPr/>
              <p:nvPr userDrawn="1"/>
            </p:nvSpPr>
            <p:spPr>
              <a:xfrm>
                <a:off x="12556437" y="237685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333" name="Rechthoek 332">
                <a:extLst>
                  <a:ext uri="{FF2B5EF4-FFF2-40B4-BE49-F238E27FC236}">
                    <a16:creationId xmlns:a16="http://schemas.microsoft.com/office/drawing/2014/main" id="{4A9BE3B9-3F38-4F55-BF3D-684B1DE2F56D}"/>
                  </a:ext>
                </a:extLst>
              </p:cNvPr>
              <p:cNvSpPr/>
              <p:nvPr userDrawn="1"/>
            </p:nvSpPr>
            <p:spPr>
              <a:xfrm>
                <a:off x="12922118" y="2376853"/>
                <a:ext cx="2829083" cy="73080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34" name="Groep 333">
                <a:extLst>
                  <a:ext uri="{FF2B5EF4-FFF2-40B4-BE49-F238E27FC236}">
                    <a16:creationId xmlns:a16="http://schemas.microsoft.com/office/drawing/2014/main" id="{878CBBCA-318B-4FEC-BFDC-4651AE5F1654}"/>
                  </a:ext>
                </a:extLst>
              </p:cNvPr>
              <p:cNvGrpSpPr/>
              <p:nvPr userDrawn="1"/>
            </p:nvGrpSpPr>
            <p:grpSpPr>
              <a:xfrm>
                <a:off x="12776234" y="3250677"/>
                <a:ext cx="684511" cy="612918"/>
                <a:chOff x="12579993" y="3403241"/>
                <a:chExt cx="828259" cy="741632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361AD8D9-63EA-4ACF-8E1D-11CAE9296B4B}"/>
                    </a:ext>
                  </a:extLst>
                </p:cNvPr>
                <p:cNvGrpSpPr/>
                <p:nvPr userDrawn="1"/>
              </p:nvGrpSpPr>
              <p:grpSpPr>
                <a:xfrm>
                  <a:off x="12771568" y="3403241"/>
                  <a:ext cx="467138" cy="448489"/>
                  <a:chOff x="12782195" y="3403241"/>
                  <a:chExt cx="467138" cy="448489"/>
                </a:xfrm>
              </p:grpSpPr>
              <p:grpSp>
                <p:nvGrpSpPr>
                  <p:cNvPr id="338" name="Groep 337">
                    <a:extLst>
                      <a:ext uri="{FF2B5EF4-FFF2-40B4-BE49-F238E27FC236}">
                        <a16:creationId xmlns:a16="http://schemas.microsoft.com/office/drawing/2014/main" id="{29F6B667-FC50-4FEC-8D51-C3BFDEA8056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95" y="3403241"/>
                    <a:ext cx="412967" cy="393907"/>
                    <a:chOff x="13554906" y="3320109"/>
                    <a:chExt cx="443906" cy="423419"/>
                  </a:xfrm>
                </p:grpSpPr>
                <p:grpSp>
                  <p:nvGrpSpPr>
                    <p:cNvPr id="345" name="Groep 344">
                      <a:extLst>
                        <a:ext uri="{FF2B5EF4-FFF2-40B4-BE49-F238E27FC236}">
                          <a16:creationId xmlns:a16="http://schemas.microsoft.com/office/drawing/2014/main" id="{967DF85A-9DE8-4E9E-BC80-35A3E2D4E24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06" cy="423419"/>
                      <a:chOff x="12909684" y="1276143"/>
                      <a:chExt cx="443906" cy="423419"/>
                    </a:xfrm>
                  </p:grpSpPr>
                  <p:sp>
                    <p:nvSpPr>
                      <p:cNvPr id="348" name="Rechthoek 347">
                        <a:extLst>
                          <a:ext uri="{FF2B5EF4-FFF2-40B4-BE49-F238E27FC236}">
                            <a16:creationId xmlns:a16="http://schemas.microsoft.com/office/drawing/2014/main" id="{4431D953-C3CB-4173-A91F-D4A36049BC3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18700" y="1285262"/>
                        <a:ext cx="434890" cy="414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9" name="Rechthoek 348">
                        <a:extLst>
                          <a:ext uri="{FF2B5EF4-FFF2-40B4-BE49-F238E27FC236}">
                            <a16:creationId xmlns:a16="http://schemas.microsoft.com/office/drawing/2014/main" id="{B6FD3215-23B7-418D-91B2-31353731576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0" name="Ovaal 349">
                        <a:extLst>
                          <a:ext uri="{FF2B5EF4-FFF2-40B4-BE49-F238E27FC236}">
                            <a16:creationId xmlns:a16="http://schemas.microsoft.com/office/drawing/2014/main" id="{473E78B7-6E3D-4EA8-AF58-2A823CAA6B8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46" name="Afbeelding 345">
                      <a:extLst>
                        <a:ext uri="{FF2B5EF4-FFF2-40B4-BE49-F238E27FC236}">
                          <a16:creationId xmlns:a16="http://schemas.microsoft.com/office/drawing/2014/main" id="{33A79EDB-9DFF-4C98-8FF6-CA9BDD01CAE9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7" name="Afbeelding 346">
                      <a:extLst>
                        <a:ext uri="{FF2B5EF4-FFF2-40B4-BE49-F238E27FC236}">
                          <a16:creationId xmlns:a16="http://schemas.microsoft.com/office/drawing/2014/main" id="{3F424FBE-7F9E-41BF-9E15-B61433324F45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8" y="3454369"/>
                      <a:ext cx="173367" cy="11142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39" name="Groep 338">
                    <a:extLst>
                      <a:ext uri="{FF2B5EF4-FFF2-40B4-BE49-F238E27FC236}">
                        <a16:creationId xmlns:a16="http://schemas.microsoft.com/office/drawing/2014/main" id="{50D143DC-8DEB-46B6-8BEF-14E1E39360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43" name="Rechthoek 342">
                      <a:extLst>
                        <a:ext uri="{FF2B5EF4-FFF2-40B4-BE49-F238E27FC236}">
                          <a16:creationId xmlns:a16="http://schemas.microsoft.com/office/drawing/2014/main" id="{2CD42D10-1C73-4C3F-A147-227CB8DF48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44" name="Rechthoek 343">
                      <a:extLst>
                        <a:ext uri="{FF2B5EF4-FFF2-40B4-BE49-F238E27FC236}">
                          <a16:creationId xmlns:a16="http://schemas.microsoft.com/office/drawing/2014/main" id="{1D2E7B78-BB23-487F-B356-532EE9FBC02F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40" name="Groep 339">
                    <a:extLst>
                      <a:ext uri="{FF2B5EF4-FFF2-40B4-BE49-F238E27FC236}">
                        <a16:creationId xmlns:a16="http://schemas.microsoft.com/office/drawing/2014/main" id="{D08541A1-EF75-47F6-971B-FCEA77459794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41" name="Rechthoek 340">
                      <a:extLst>
                        <a:ext uri="{FF2B5EF4-FFF2-40B4-BE49-F238E27FC236}">
                          <a16:creationId xmlns:a16="http://schemas.microsoft.com/office/drawing/2014/main" id="{DC30EF77-1990-4751-ADA1-AA29C2DE93E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42" name="Rechthoek 341">
                      <a:extLst>
                        <a:ext uri="{FF2B5EF4-FFF2-40B4-BE49-F238E27FC236}">
                          <a16:creationId xmlns:a16="http://schemas.microsoft.com/office/drawing/2014/main" id="{C9677E2C-8032-435B-A90B-7CF052E183AA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336" name="Rechthoek 335">
                  <a:extLst>
                    <a:ext uri="{FF2B5EF4-FFF2-40B4-BE49-F238E27FC236}">
                      <a16:creationId xmlns:a16="http://schemas.microsoft.com/office/drawing/2014/main" id="{07A3672B-DC12-41C9-A1EB-C2ED5CAD08CA}"/>
                    </a:ext>
                  </a:extLst>
                </p:cNvPr>
                <p:cNvSpPr/>
                <p:nvPr userDrawn="1"/>
              </p:nvSpPr>
              <p:spPr>
                <a:xfrm>
                  <a:off x="12579993" y="3889890"/>
                  <a:ext cx="828259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337" name="Gelijkbenige driehoek 336">
                  <a:extLst>
                    <a:ext uri="{FF2B5EF4-FFF2-40B4-BE49-F238E27FC236}">
                      <a16:creationId xmlns:a16="http://schemas.microsoft.com/office/drawing/2014/main" id="{C12C4DA0-EF1A-4B07-93FA-DF586A9CDD7F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939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500"/>
                                            <p:tgtEl>
                                              <p:spTgt spid="3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500"/>
                                            <p:tgtEl>
                                              <p:spTgt spid="3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3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500"/>
                                            <p:tgtEl>
                                              <p:spTgt spid="3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500"/>
                                            <p:tgtEl>
                                              <p:spTgt spid="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500"/>
                                            <p:tgtEl>
                                              <p:spTgt spid="3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500"/>
                                            <p:tgtEl>
                                              <p:spTgt spid="3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8" presetClass="entr" presetSubtype="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3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500"/>
                                            <p:tgtEl>
                                              <p:spTgt spid="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500"/>
                                            <p:tgtEl>
                                              <p:spTgt spid="3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>
            <p:tmplLst>
              <p:tmpl>
                <p:tnLst>
                  <p:par>
                    <p:cTn presetID="2" presetClass="entr" presetSubtype="4" fill="hold" nodeType="withEffect" p14:presetBounceEnd="54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4000">
                          <p:cBhvr additive="base">
                            <p:cTn dur="1750" fill="hold"/>
                            <p:tgtEl>
                              <p:spTgt spid="2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4000">
                          <p:cBhvr additive="base">
                            <p:cTn dur="1750" fill="hold"/>
                            <p:tgtEl>
                              <p:spTgt spid="2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3" grpId="1" animBg="1">
            <p:tmplLst>
              <p:tmpl>
                <p:tnLst>
                  <p:par>
                    <p:cTn presetID="8" presetClass="emph" presetSubtype="0" fill="hold" nodeType="withEffect">
                      <p:stCondLst>
                        <p:cond delay="0"/>
                      </p:stCondLst>
                      <p:childTnLst>
                        <p:animRot by="5400000">
                          <p:cBhvr>
                            <p:cTn dur="1000" fill="hold"/>
                            <p:tgtEl>
                              <p:spTgt spid="23"/>
                            </p:tgtEl>
                            <p:attrNameLst>
                              <p:attrName>r</p:attrName>
                            </p:attrNameLst>
                          </p:cBhvr>
                        </p:animRot>
                      </p:childTnLst>
                    </p:cTn>
                  </p:par>
                </p:tnLst>
              </p:tmpl>
            </p:tmplLst>
          </p:bldP>
          <p:bldP spid="10" grpId="0" animBg="1">
            <p:tmplLst>
              <p:tmpl>
                <p:tnLst>
                  <p:par>
                    <p:cTn presetID="18" presetClass="entr" presetSubtype="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strips(downRight)">
                          <p:cBhvr>
                            <p:cTn dur="1250"/>
                            <p:tgtEl>
                              <p:spTgt spid="1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99" grpId="0" animBg="1"/>
          <p:bldP spid="300" grpId="0" animBg="1"/>
          <p:bldP spid="301" grpId="0" animBg="1"/>
          <p:bldP spid="303" grpId="0" animBg="1"/>
          <p:bldP spid="304" grpId="0" animBg="1"/>
          <p:bldP spid="305" grpId="0" animBg="1"/>
          <p:bldP spid="306" grpId="0" animBg="1"/>
          <p:bldP spid="307" grpId="0" animBg="1"/>
          <p:bldP spid="308" grpId="0" animBg="1"/>
          <p:bldP spid="317" grpId="0" animBg="1"/>
          <p:bldP spid="318" grpId="0" animBg="1"/>
          <p:bldP spid="30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500"/>
                                            <p:tgtEl>
                                              <p:spTgt spid="3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500"/>
                                            <p:tgtEl>
                                              <p:spTgt spid="3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3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500"/>
                                            <p:tgtEl>
                                              <p:spTgt spid="3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500"/>
                                            <p:tgtEl>
                                              <p:spTgt spid="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500"/>
                                            <p:tgtEl>
                                              <p:spTgt spid="3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500"/>
                                            <p:tgtEl>
                                              <p:spTgt spid="3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8" presetClass="entr" presetSubtype="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3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500"/>
                                            <p:tgtEl>
                                              <p:spTgt spid="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500"/>
                                            <p:tgtEl>
                                              <p:spTgt spid="3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>
            <p:tmplLst>
              <p:tmpl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750" fill="hold"/>
                            <p:tgtEl>
                              <p:spTgt spid="2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750" fill="hold"/>
                            <p:tgtEl>
                              <p:spTgt spid="2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3" grpId="1" animBg="1">
            <p:tmplLst>
              <p:tmpl>
                <p:tnLst>
                  <p:par>
                    <p:cTn presetID="8" presetClass="emph" presetSubtype="0" fill="hold" nodeType="withEffect">
                      <p:stCondLst>
                        <p:cond delay="0"/>
                      </p:stCondLst>
                      <p:childTnLst>
                        <p:animRot by="5400000">
                          <p:cBhvr>
                            <p:cTn dur="1000" fill="hold"/>
                            <p:tgtEl>
                              <p:spTgt spid="23"/>
                            </p:tgtEl>
                            <p:attrNameLst>
                              <p:attrName>r</p:attrName>
                            </p:attrNameLst>
                          </p:cBhvr>
                        </p:animRot>
                      </p:childTnLst>
                    </p:cTn>
                  </p:par>
                </p:tnLst>
              </p:tmpl>
            </p:tmplLst>
          </p:bldP>
          <p:bldP spid="10" grpId="0" animBg="1">
            <p:tmplLst>
              <p:tmpl>
                <p:tnLst>
                  <p:par>
                    <p:cTn presetID="18" presetClass="entr" presetSubtype="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strips(downRight)">
                          <p:cBhvr>
                            <p:cTn dur="1250"/>
                            <p:tgtEl>
                              <p:spTgt spid="1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99" grpId="0" animBg="1"/>
          <p:bldP spid="300" grpId="0" animBg="1"/>
          <p:bldP spid="301" grpId="0" animBg="1"/>
          <p:bldP spid="303" grpId="0" animBg="1"/>
          <p:bldP spid="304" grpId="0" animBg="1"/>
          <p:bldP spid="305" grpId="0" animBg="1"/>
          <p:bldP spid="306" grpId="0" animBg="1"/>
          <p:bldP spid="307" grpId="0" animBg="1"/>
          <p:bldP spid="308" grpId="0" animBg="1"/>
          <p:bldP spid="317" grpId="0" animBg="1"/>
          <p:bldP spid="318" grpId="0" animBg="1"/>
          <p:bldP spid="309" grpId="0" animBg="1"/>
        </p:bldLst>
      </p:timing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jdelijke aanduiding voor tekst 12">
            <a:extLst>
              <a:ext uri="{FF2B5EF4-FFF2-40B4-BE49-F238E27FC236}">
                <a16:creationId xmlns:a16="http://schemas.microsoft.com/office/drawing/2014/main" id="{02BA2304-1A52-4C04-AD57-298752043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5780" y="-3196"/>
            <a:ext cx="12207780" cy="6858003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40" name="Tijdelijke aanduiding voor tekst 12">
            <a:extLst>
              <a:ext uri="{FF2B5EF4-FFF2-40B4-BE49-F238E27FC236}">
                <a16:creationId xmlns:a16="http://schemas.microsoft.com/office/drawing/2014/main" id="{4ADF8733-657C-46EB-9BEB-20DCF89F77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2927403" y="-2410708"/>
            <a:ext cx="6337194" cy="116626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39" name="Titel 3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7172-4FE0-4EE6-A058-BE98E29DC70F}" type="datetime1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Tabel</a:t>
            </a:r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698501" y="1591900"/>
            <a:ext cx="10772774" cy="4105638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tabel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dia’s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grpSp>
        <p:nvGrpSpPr>
          <p:cNvPr id="2" name="Instructie">
            <a:extLst>
              <a:ext uri="{FF2B5EF4-FFF2-40B4-BE49-F238E27FC236}">
                <a16:creationId xmlns:a16="http://schemas.microsoft.com/office/drawing/2014/main" id="{A909EE18-53FD-45AA-87D5-974FF9937B75}"/>
              </a:ext>
            </a:extLst>
          </p:cNvPr>
          <p:cNvGrpSpPr/>
          <p:nvPr userDrawn="1"/>
        </p:nvGrpSpPr>
        <p:grpSpPr>
          <a:xfrm>
            <a:off x="12441539" y="-99300"/>
            <a:ext cx="3391307" cy="7056601"/>
            <a:chOff x="12441539" y="-99300"/>
            <a:chExt cx="3391307" cy="7056601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60D052B6-AA9B-4121-BBBB-38C4BF5BA61F}"/>
                </a:ext>
              </a:extLst>
            </p:cNvPr>
            <p:cNvSpPr/>
            <p:nvPr userDrawn="1"/>
          </p:nvSpPr>
          <p:spPr>
            <a:xfrm>
              <a:off x="12441539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7418DB5C-D0F0-426C-AC5F-9D2D874DA06F}"/>
                </a:ext>
              </a:extLst>
            </p:cNvPr>
            <p:cNvSpPr/>
            <p:nvPr userDrawn="1"/>
          </p:nvSpPr>
          <p:spPr>
            <a:xfrm>
              <a:off x="15501708" y="5972924"/>
              <a:ext cx="230835" cy="230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800" cap="all" baseline="0" dirty="0" err="1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Graphic 163" descr="Informatie">
              <a:extLst>
                <a:ext uri="{FF2B5EF4-FFF2-40B4-BE49-F238E27FC236}">
                  <a16:creationId xmlns:a16="http://schemas.microsoft.com/office/drawing/2014/main" id="{2F7CC722-D1BC-4A93-9A29-8FEDFAB75ADB}"/>
                </a:ext>
              </a:extLst>
            </p:cNvPr>
            <p:cNvSpPr/>
            <p:nvPr userDrawn="1"/>
          </p:nvSpPr>
          <p:spPr>
            <a:xfrm>
              <a:off x="15483348" y="5954564"/>
              <a:ext cx="267555" cy="267555"/>
            </a:xfrm>
            <a:custGeom>
              <a:avLst/>
              <a:gdLst>
                <a:gd name="connsiteX0" fmla="*/ 145860 w 291719"/>
                <a:gd name="connsiteY0" fmla="*/ 0 h 291719"/>
                <a:gd name="connsiteX1" fmla="*/ 0 w 291719"/>
                <a:gd name="connsiteY1" fmla="*/ 145860 h 291719"/>
                <a:gd name="connsiteX2" fmla="*/ 145860 w 291719"/>
                <a:gd name="connsiteY2" fmla="*/ 291720 h 291719"/>
                <a:gd name="connsiteX3" fmla="*/ 291720 w 291719"/>
                <a:gd name="connsiteY3" fmla="*/ 145860 h 291719"/>
                <a:gd name="connsiteX4" fmla="*/ 145860 w 291719"/>
                <a:gd name="connsiteY4" fmla="*/ 0 h 291719"/>
                <a:gd name="connsiteX5" fmla="*/ 138183 w 291719"/>
                <a:gd name="connsiteY5" fmla="*/ 38384 h 291719"/>
                <a:gd name="connsiteX6" fmla="*/ 157375 w 291719"/>
                <a:gd name="connsiteY6" fmla="*/ 57576 h 291719"/>
                <a:gd name="connsiteX7" fmla="*/ 138183 w 291719"/>
                <a:gd name="connsiteY7" fmla="*/ 76768 h 291719"/>
                <a:gd name="connsiteX8" fmla="*/ 118991 w 291719"/>
                <a:gd name="connsiteY8" fmla="*/ 57576 h 291719"/>
                <a:gd name="connsiteX9" fmla="*/ 138183 w 291719"/>
                <a:gd name="connsiteY9" fmla="*/ 38384 h 291719"/>
                <a:gd name="connsiteX10" fmla="*/ 184244 w 291719"/>
                <a:gd name="connsiteY10" fmla="*/ 253336 h 291719"/>
                <a:gd name="connsiteX11" fmla="*/ 107476 w 291719"/>
                <a:gd name="connsiteY11" fmla="*/ 253336 h 291719"/>
                <a:gd name="connsiteX12" fmla="*/ 107476 w 291719"/>
                <a:gd name="connsiteY12" fmla="*/ 230305 h 291719"/>
                <a:gd name="connsiteX13" fmla="*/ 134345 w 291719"/>
                <a:gd name="connsiteY13" fmla="*/ 230305 h 291719"/>
                <a:gd name="connsiteX14" fmla="*/ 134345 w 291719"/>
                <a:gd name="connsiteY14" fmla="*/ 115153 h 291719"/>
                <a:gd name="connsiteX15" fmla="*/ 111314 w 291719"/>
                <a:gd name="connsiteY15" fmla="*/ 115153 h 291719"/>
                <a:gd name="connsiteX16" fmla="*/ 111314 w 291719"/>
                <a:gd name="connsiteY16" fmla="*/ 92122 h 291719"/>
                <a:gd name="connsiteX17" fmla="*/ 157375 w 291719"/>
                <a:gd name="connsiteY17" fmla="*/ 92122 h 291719"/>
                <a:gd name="connsiteX18" fmla="*/ 157375 w 291719"/>
                <a:gd name="connsiteY18" fmla="*/ 115153 h 291719"/>
                <a:gd name="connsiteX19" fmla="*/ 157375 w 291719"/>
                <a:gd name="connsiteY19" fmla="*/ 230305 h 291719"/>
                <a:gd name="connsiteX20" fmla="*/ 184244 w 291719"/>
                <a:gd name="connsiteY20" fmla="*/ 230305 h 291719"/>
                <a:gd name="connsiteX21" fmla="*/ 184244 w 291719"/>
                <a:gd name="connsiteY21" fmla="*/ 253336 h 29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1719" h="291719">
                  <a:moveTo>
                    <a:pt x="145860" y="0"/>
                  </a:moveTo>
                  <a:cubicBezTo>
                    <a:pt x="65253" y="0"/>
                    <a:pt x="0" y="65253"/>
                    <a:pt x="0" y="145860"/>
                  </a:cubicBezTo>
                  <a:cubicBezTo>
                    <a:pt x="0" y="226467"/>
                    <a:pt x="65253" y="291720"/>
                    <a:pt x="145860" y="291720"/>
                  </a:cubicBezTo>
                  <a:cubicBezTo>
                    <a:pt x="226467" y="291720"/>
                    <a:pt x="291720" y="226467"/>
                    <a:pt x="291720" y="145860"/>
                  </a:cubicBezTo>
                  <a:cubicBezTo>
                    <a:pt x="291720" y="65253"/>
                    <a:pt x="226467" y="0"/>
                    <a:pt x="145860" y="0"/>
                  </a:cubicBezTo>
                  <a:close/>
                  <a:moveTo>
                    <a:pt x="138183" y="38384"/>
                  </a:moveTo>
                  <a:cubicBezTo>
                    <a:pt x="148931" y="38384"/>
                    <a:pt x="157375" y="46829"/>
                    <a:pt x="157375" y="57576"/>
                  </a:cubicBezTo>
                  <a:cubicBezTo>
                    <a:pt x="157375" y="68324"/>
                    <a:pt x="148931" y="76768"/>
                    <a:pt x="138183" y="76768"/>
                  </a:cubicBezTo>
                  <a:cubicBezTo>
                    <a:pt x="127435" y="76768"/>
                    <a:pt x="118991" y="68324"/>
                    <a:pt x="118991" y="57576"/>
                  </a:cubicBezTo>
                  <a:cubicBezTo>
                    <a:pt x="118991" y="46829"/>
                    <a:pt x="127435" y="38384"/>
                    <a:pt x="138183" y="38384"/>
                  </a:cubicBezTo>
                  <a:close/>
                  <a:moveTo>
                    <a:pt x="184244" y="253336"/>
                  </a:moveTo>
                  <a:lnTo>
                    <a:pt x="107476" y="253336"/>
                  </a:lnTo>
                  <a:lnTo>
                    <a:pt x="107476" y="230305"/>
                  </a:lnTo>
                  <a:lnTo>
                    <a:pt x="134345" y="230305"/>
                  </a:lnTo>
                  <a:lnTo>
                    <a:pt x="134345" y="115153"/>
                  </a:lnTo>
                  <a:lnTo>
                    <a:pt x="111314" y="115153"/>
                  </a:lnTo>
                  <a:lnTo>
                    <a:pt x="111314" y="92122"/>
                  </a:lnTo>
                  <a:lnTo>
                    <a:pt x="157375" y="92122"/>
                  </a:lnTo>
                  <a:lnTo>
                    <a:pt x="157375" y="115153"/>
                  </a:lnTo>
                  <a:lnTo>
                    <a:pt x="157375" y="230305"/>
                  </a:lnTo>
                  <a:lnTo>
                    <a:pt x="184244" y="230305"/>
                  </a:lnTo>
                  <a:lnTo>
                    <a:pt x="184244" y="253336"/>
                  </a:lnTo>
                  <a:close/>
                </a:path>
              </a:pathLst>
            </a:custGeom>
            <a:solidFill>
              <a:schemeClr val="tx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206FC9C3-5107-4BE9-9111-EDCDB32D4458}"/>
                </a:ext>
              </a:extLst>
            </p:cNvPr>
            <p:cNvSpPr/>
            <p:nvPr userDrawn="1"/>
          </p:nvSpPr>
          <p:spPr>
            <a:xfrm>
              <a:off x="12556139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  <p:grpSp>
          <p:nvGrpSpPr>
            <p:cNvPr id="34" name="INSTRUCTIE">
              <a:extLst>
                <a:ext uri="{FF2B5EF4-FFF2-40B4-BE49-F238E27FC236}">
                  <a16:creationId xmlns:a16="http://schemas.microsoft.com/office/drawing/2014/main" id="{488CE825-664D-44FB-B6A0-41BAEEE26139}"/>
                </a:ext>
              </a:extLst>
            </p:cNvPr>
            <p:cNvGrpSpPr/>
            <p:nvPr userDrawn="1"/>
          </p:nvGrpSpPr>
          <p:grpSpPr>
            <a:xfrm>
              <a:off x="12556437" y="0"/>
              <a:ext cx="3194765" cy="2257140"/>
              <a:chOff x="12556437" y="0"/>
              <a:chExt cx="3194765" cy="2257140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53B423D2-B21D-42EA-9D31-69281980491C}"/>
                  </a:ext>
                </a:extLst>
              </p:cNvPr>
              <p:cNvSpPr/>
              <p:nvPr userDrawn="1"/>
            </p:nvSpPr>
            <p:spPr>
              <a:xfrm>
                <a:off x="12556438" y="0"/>
                <a:ext cx="3194764" cy="252000"/>
              </a:xfrm>
              <a:prstGeom prst="rect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invoegen/veranderen</a:t>
                </a:r>
              </a:p>
            </p:txBody>
          </p:sp>
          <p:sp>
            <p:nvSpPr>
              <p:cNvPr id="37" name="Ovaal 36">
                <a:extLst>
                  <a:ext uri="{FF2B5EF4-FFF2-40B4-BE49-F238E27FC236}">
                    <a16:creationId xmlns:a16="http://schemas.microsoft.com/office/drawing/2014/main" id="{A79FBAFE-DA95-4ACE-90B4-C09E07C6BD4E}"/>
                  </a:ext>
                </a:extLst>
              </p:cNvPr>
              <p:cNvSpPr/>
              <p:nvPr userDrawn="1"/>
            </p:nvSpPr>
            <p:spPr>
              <a:xfrm>
                <a:off x="12556437" y="398178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F22FBB90-E5D6-42FD-A07F-AA4B984265CA}"/>
                  </a:ext>
                </a:extLst>
              </p:cNvPr>
              <p:cNvSpPr/>
              <p:nvPr userDrawn="1"/>
            </p:nvSpPr>
            <p:spPr>
              <a:xfrm>
                <a:off x="12922118" y="398178"/>
                <a:ext cx="2829084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‘Delete’-knop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tabel in te voegen. </a:t>
                </a:r>
                <a:r>
                  <a:rPr kumimoji="0" lang="nl-NL" sz="1100" b="0" i="1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  <a:endPara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109DA799-1453-4EE4-BEFC-2FFC54D74B81}"/>
                  </a:ext>
                </a:extLst>
              </p:cNvPr>
              <p:cNvSpPr/>
              <p:nvPr userDrawn="1"/>
            </p:nvSpPr>
            <p:spPr>
              <a:xfrm>
                <a:off x="12556437" y="1617475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5F9E312B-2CA8-4BE8-A1D5-D2D76524FDDB}"/>
                  </a:ext>
                </a:extLst>
              </p:cNvPr>
              <p:cNvSpPr/>
              <p:nvPr userDrawn="1"/>
            </p:nvSpPr>
            <p:spPr>
              <a:xfrm>
                <a:off x="12922118" y="1617475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 en kolommen en klik 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54FC4A4D-A3BA-40D7-8473-05C7707A7FFB}"/>
                  </a:ext>
                </a:extLst>
              </p:cNvPr>
              <p:cNvGrpSpPr/>
              <p:nvPr userDrawn="1"/>
            </p:nvGrpSpPr>
            <p:grpSpPr>
              <a:xfrm>
                <a:off x="12922118" y="2047590"/>
                <a:ext cx="825500" cy="209550"/>
                <a:chOff x="13504624" y="2482850"/>
                <a:chExt cx="825500" cy="209550"/>
              </a:xfrm>
            </p:grpSpPr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41B9EF93-725F-45CC-B09D-DC09BF1EDD3E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800" b="0" noProof="0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78" name="Rechte verbindingslijn 77">
                  <a:extLst>
                    <a:ext uri="{FF2B5EF4-FFF2-40B4-BE49-F238E27FC236}">
                      <a16:creationId xmlns:a16="http://schemas.microsoft.com/office/drawing/2014/main" id="{A077B608-BC72-4034-9BDA-64DCC3E7282A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9" name="Gelijkbenige driehoek 78">
                  <a:extLst>
                    <a:ext uri="{FF2B5EF4-FFF2-40B4-BE49-F238E27FC236}">
                      <a16:creationId xmlns:a16="http://schemas.microsoft.com/office/drawing/2014/main" id="{06A6F1E0-F3F4-4C4C-BBC1-0CF211C14856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8" name="Tabel icoon">
                <a:extLst>
                  <a:ext uri="{FF2B5EF4-FFF2-40B4-BE49-F238E27FC236}">
                    <a16:creationId xmlns:a16="http://schemas.microsoft.com/office/drawing/2014/main" id="{4FAE0D41-4332-49AC-8C4A-FBBE5BDC8E27}"/>
                  </a:ext>
                </a:extLst>
              </p:cNvPr>
              <p:cNvGrpSpPr/>
              <p:nvPr userDrawn="1"/>
            </p:nvGrpSpPr>
            <p:grpSpPr>
              <a:xfrm>
                <a:off x="12922119" y="1134242"/>
                <a:ext cx="375500" cy="339168"/>
                <a:chOff x="6072040" y="3376043"/>
                <a:chExt cx="1227920" cy="1109109"/>
              </a:xfrm>
            </p:grpSpPr>
            <p:sp>
              <p:nvSpPr>
                <p:cNvPr id="69" name="Rechthoek 68">
                  <a:extLst>
                    <a:ext uri="{FF2B5EF4-FFF2-40B4-BE49-F238E27FC236}">
                      <a16:creationId xmlns:a16="http://schemas.microsoft.com/office/drawing/2014/main" id="{A33046A1-FFA9-4FA7-A77D-5BB60FA2A079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" name="Rechthoek 69">
                  <a:extLst>
                    <a:ext uri="{FF2B5EF4-FFF2-40B4-BE49-F238E27FC236}">
                      <a16:creationId xmlns:a16="http://schemas.microsoft.com/office/drawing/2014/main" id="{C8577103-0CAB-44B4-AF62-00BB8F3FEBE5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32719523-3C22-4D97-8F64-9CAC2DD0F096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Rechte verbindingslijn 71">
                  <a:extLst>
                    <a:ext uri="{FF2B5EF4-FFF2-40B4-BE49-F238E27FC236}">
                      <a16:creationId xmlns:a16="http://schemas.microsoft.com/office/drawing/2014/main" id="{CA819745-10B7-43BC-9A0A-718617A4156E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Rechte verbindingslijn 72">
                  <a:extLst>
                    <a:ext uri="{FF2B5EF4-FFF2-40B4-BE49-F238E27FC236}">
                      <a16:creationId xmlns:a16="http://schemas.microsoft.com/office/drawing/2014/main" id="{A37C9366-3DC2-4719-BCD9-7394F62727B4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Rechte verbindingslijn 73">
                  <a:extLst>
                    <a:ext uri="{FF2B5EF4-FFF2-40B4-BE49-F238E27FC236}">
                      <a16:creationId xmlns:a16="http://schemas.microsoft.com/office/drawing/2014/main" id="{72A3DE39-5046-445F-8B52-293960DE91D3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Rechte verbindingslijn 74">
                  <a:extLst>
                    <a:ext uri="{FF2B5EF4-FFF2-40B4-BE49-F238E27FC236}">
                      <a16:creationId xmlns:a16="http://schemas.microsoft.com/office/drawing/2014/main" id="{4357D374-31F5-451E-AF02-818BDF52A7FC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6881B075-DBF7-42E0-8D68-5370B5ABF4BA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32" name="Tijdelijke aanduiding voor tekst 7">
            <a:extLst>
              <a:ext uri="{FF2B5EF4-FFF2-40B4-BE49-F238E27FC236}">
                <a16:creationId xmlns:a16="http://schemas.microsoft.com/office/drawing/2014/main" id="{5C1E8A1F-0C00-4540-A3EF-E483EBCF6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41" name="INSTRUCTIE">
            <a:extLst>
              <a:ext uri="{FF2B5EF4-FFF2-40B4-BE49-F238E27FC236}">
                <a16:creationId xmlns:a16="http://schemas.microsoft.com/office/drawing/2014/main" id="{483931FD-1C84-4C6C-BDBD-6CA55D87AD0E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3BDEEA8E-A7CD-4C78-84E2-45207A3FDE4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3DD086A1-4F0E-4BCF-A923-2D699741921A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8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’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jdelijke aanduiding voor tekst 12">
            <a:extLst>
              <a:ext uri="{FF2B5EF4-FFF2-40B4-BE49-F238E27FC236}">
                <a16:creationId xmlns:a16="http://schemas.microsoft.com/office/drawing/2014/main" id="{CA116A0D-9D18-4155-B77B-D8ABCFE034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1036630" y="6395381"/>
            <a:ext cx="10118739" cy="8723053"/>
          </a:xfrm>
          <a:prstGeom prst="hexagon">
            <a:avLst>
              <a:gd name="adj" fmla="val 29124"/>
              <a:gd name="vf" fmla="val 115470"/>
            </a:avLst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dirty="0"/>
              <a:t>Plaats hier je titel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5ECE-304B-43E0-BB81-621EBC1722D5}" type="datetime1">
              <a:rPr lang="nl-NL" smtClean="0"/>
              <a:t>16-09-2021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Logo’s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698500" y="1599512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8" name="Rechthoek 7"/>
          <p:cNvSpPr/>
          <p:nvPr userDrawn="1"/>
        </p:nvSpPr>
        <p:spPr>
          <a:xfrm>
            <a:off x="3463744" y="1599512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9" name="Rechthoek 8"/>
          <p:cNvSpPr/>
          <p:nvPr userDrawn="1"/>
        </p:nvSpPr>
        <p:spPr>
          <a:xfrm>
            <a:off x="6196904" y="1599512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0" name="Rechthoek 9"/>
          <p:cNvSpPr/>
          <p:nvPr userDrawn="1"/>
        </p:nvSpPr>
        <p:spPr>
          <a:xfrm>
            <a:off x="8946106" y="1599512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2" name="Rechthoek 11"/>
          <p:cNvSpPr/>
          <p:nvPr userDrawn="1"/>
        </p:nvSpPr>
        <p:spPr>
          <a:xfrm>
            <a:off x="698500" y="3056011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3" name="Rechthoek 12"/>
          <p:cNvSpPr/>
          <p:nvPr userDrawn="1"/>
        </p:nvSpPr>
        <p:spPr>
          <a:xfrm>
            <a:off x="3463744" y="3056011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4" name="Rechthoek 13"/>
          <p:cNvSpPr/>
          <p:nvPr userDrawn="1"/>
        </p:nvSpPr>
        <p:spPr>
          <a:xfrm>
            <a:off x="6196904" y="3056011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5" name="Rechthoek 14"/>
          <p:cNvSpPr/>
          <p:nvPr userDrawn="1"/>
        </p:nvSpPr>
        <p:spPr>
          <a:xfrm>
            <a:off x="8946106" y="3056011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7" name="Rechthoek 16"/>
          <p:cNvSpPr/>
          <p:nvPr userDrawn="1"/>
        </p:nvSpPr>
        <p:spPr>
          <a:xfrm>
            <a:off x="698500" y="4512511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8" name="Rechthoek 17"/>
          <p:cNvSpPr/>
          <p:nvPr userDrawn="1"/>
        </p:nvSpPr>
        <p:spPr>
          <a:xfrm>
            <a:off x="3463744" y="4512511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9" name="Rechthoek 18"/>
          <p:cNvSpPr/>
          <p:nvPr userDrawn="1"/>
        </p:nvSpPr>
        <p:spPr>
          <a:xfrm>
            <a:off x="6196904" y="4512511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0" name="Rechthoek 19"/>
          <p:cNvSpPr/>
          <p:nvPr userDrawn="1"/>
        </p:nvSpPr>
        <p:spPr>
          <a:xfrm>
            <a:off x="8946106" y="4512511"/>
            <a:ext cx="2527464" cy="1177090"/>
          </a:xfrm>
          <a:prstGeom prst="rect">
            <a:avLst/>
          </a:prstGeom>
          <a:noFill/>
          <a:ln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2" name="Tijdelijke aanduiding voor afbeelding 40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970670" y="1785678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3" name="Tijdelijke aanduiding voor afbeelding 40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735914" y="1785678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4" name="Tijdelijke aanduiding voor afbeelding 40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469074" y="1785678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5" name="Tijdelijke aanduiding voor afbeelding 40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218276" y="1785678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7" name="Tijdelijke aanduiding voor afbeelding 40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70670" y="3242177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8" name="Tijdelijke aanduiding voor afbeelding 40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3735914" y="3242177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29" name="Tijdelijke aanduiding voor afbeelding 40"/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69074" y="3242177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0" name="Tijdelijke aanduiding voor afbeelding 40"/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9218276" y="3242177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2" name="Tijdelijke aanduiding voor afbeelding 40"/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970670" y="4698677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3" name="Tijdelijke aanduiding voor afbeelding 40"/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3735914" y="4698677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4" name="Tijdelijke aanduiding voor afbeelding 40"/>
          <p:cNvSpPr>
            <a:spLocks noGrp="1"/>
          </p:cNvSpPr>
          <p:nvPr userDrawn="1">
            <p:ph type="pic" sz="quarter" idx="26" hasCustomPrompt="1"/>
          </p:nvPr>
        </p:nvSpPr>
        <p:spPr>
          <a:xfrm>
            <a:off x="6469074" y="4698677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sp>
        <p:nvSpPr>
          <p:cNvPr id="35" name="Tijdelijke aanduiding voor afbeelding 40"/>
          <p:cNvSpPr>
            <a:spLocks noGrp="1"/>
          </p:cNvSpPr>
          <p:nvPr userDrawn="1">
            <p:ph type="pic" sz="quarter" idx="27" hasCustomPrompt="1"/>
          </p:nvPr>
        </p:nvSpPr>
        <p:spPr>
          <a:xfrm>
            <a:off x="9218276" y="4698677"/>
            <a:ext cx="1983124" cy="804759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900" i="1"/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logo in te voegen.</a:t>
            </a:r>
          </a:p>
        </p:txBody>
      </p:sp>
      <p:grpSp>
        <p:nvGrpSpPr>
          <p:cNvPr id="11" name="Instructie">
            <a:extLst>
              <a:ext uri="{FF2B5EF4-FFF2-40B4-BE49-F238E27FC236}">
                <a16:creationId xmlns:a16="http://schemas.microsoft.com/office/drawing/2014/main" id="{7A1DED14-456C-40D3-B5CB-C6E258C4C604}"/>
              </a:ext>
            </a:extLst>
          </p:cNvPr>
          <p:cNvGrpSpPr/>
          <p:nvPr userDrawn="1"/>
        </p:nvGrpSpPr>
        <p:grpSpPr>
          <a:xfrm>
            <a:off x="12441539" y="-99300"/>
            <a:ext cx="3391307" cy="7056601"/>
            <a:chOff x="12441539" y="-99300"/>
            <a:chExt cx="3391307" cy="7056601"/>
          </a:xfrm>
        </p:grpSpPr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62EC38BF-9A3C-4F36-BA53-53D402FF15FE}"/>
                </a:ext>
              </a:extLst>
            </p:cNvPr>
            <p:cNvSpPr/>
            <p:nvPr userDrawn="1"/>
          </p:nvSpPr>
          <p:spPr>
            <a:xfrm>
              <a:off x="12441539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7" name="Groep 236">
              <a:extLst>
                <a:ext uri="{FF2B5EF4-FFF2-40B4-BE49-F238E27FC236}">
                  <a16:creationId xmlns:a16="http://schemas.microsoft.com/office/drawing/2014/main" id="{AE74ECA2-60A0-44F4-8B17-93F5A5CCC31B}"/>
                </a:ext>
              </a:extLst>
            </p:cNvPr>
            <p:cNvGrpSpPr/>
            <p:nvPr userDrawn="1"/>
          </p:nvGrpSpPr>
          <p:grpSpPr>
            <a:xfrm>
              <a:off x="15483348" y="5954564"/>
              <a:ext cx="267555" cy="267555"/>
              <a:chOff x="7881599" y="90188"/>
              <a:chExt cx="388279" cy="388279"/>
            </a:xfrm>
          </p:grpSpPr>
          <p:sp>
            <p:nvSpPr>
              <p:cNvPr id="258" name="Ovaal 257">
                <a:extLst>
                  <a:ext uri="{FF2B5EF4-FFF2-40B4-BE49-F238E27FC236}">
                    <a16:creationId xmlns:a16="http://schemas.microsoft.com/office/drawing/2014/main" id="{7319F6D1-A8C8-4BE9-BFE6-9D5E1AF4AB34}"/>
                  </a:ext>
                </a:extLst>
              </p:cNvPr>
              <p:cNvSpPr/>
              <p:nvPr userDrawn="1"/>
            </p:nvSpPr>
            <p:spPr>
              <a:xfrm>
                <a:off x="7908243" y="116832"/>
                <a:ext cx="334990" cy="3349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800" cap="all" baseline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Graphic 163" descr="Informatie">
                <a:extLst>
                  <a:ext uri="{FF2B5EF4-FFF2-40B4-BE49-F238E27FC236}">
                    <a16:creationId xmlns:a16="http://schemas.microsoft.com/office/drawing/2014/main" id="{1C6FE620-D575-42B2-A83B-4F425578D094}"/>
                  </a:ext>
                </a:extLst>
              </p:cNvPr>
              <p:cNvSpPr/>
              <p:nvPr/>
            </p:nvSpPr>
            <p:spPr>
              <a:xfrm>
                <a:off x="7881599" y="90188"/>
                <a:ext cx="388279" cy="388279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chemeClr val="tx1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248DF5E9-E1C4-457D-B2F3-E9C06E3A037F}"/>
                </a:ext>
              </a:extLst>
            </p:cNvPr>
            <p:cNvSpPr/>
            <p:nvPr userDrawn="1"/>
          </p:nvSpPr>
          <p:spPr>
            <a:xfrm>
              <a:off x="12556139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1B689FED-67C6-409F-AA46-36D5A1215B15}"/>
                </a:ext>
              </a:extLst>
            </p:cNvPr>
            <p:cNvSpPr/>
            <p:nvPr userDrawn="1"/>
          </p:nvSpPr>
          <p:spPr>
            <a:xfrm>
              <a:off x="12556438" y="0"/>
              <a:ext cx="3194764" cy="252000"/>
            </a:xfrm>
            <a:prstGeom prst="rect">
              <a:avLst/>
            </a:prstGeom>
            <a:solidFill>
              <a:srgbClr val="211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Logo invoegen/veranderen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4CD241E8-FACD-4257-8342-44A37ABD6F12}"/>
                </a:ext>
              </a:extLst>
            </p:cNvPr>
            <p:cNvSpPr/>
            <p:nvPr userDrawn="1"/>
          </p:nvSpPr>
          <p:spPr>
            <a:xfrm>
              <a:off x="12556437" y="394204"/>
              <a:ext cx="260914" cy="259683"/>
            </a:xfrm>
            <a:prstGeom prst="ellipse">
              <a:avLst/>
            </a:prstGeom>
            <a:solidFill>
              <a:srgbClr val="211F2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59BFE667-F1FE-4DB8-A5CE-BC98C82B0E9B}"/>
                </a:ext>
              </a:extLst>
            </p:cNvPr>
            <p:cNvSpPr/>
            <p:nvPr userDrawn="1"/>
          </p:nvSpPr>
          <p:spPr>
            <a:xfrm>
              <a:off x="12922118" y="393161"/>
              <a:ext cx="2829083" cy="57856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het bestaande logo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 logo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211F2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2AE1AEF2-E8F3-427C-921E-AA5034CBEE3C}"/>
                </a:ext>
              </a:extLst>
            </p:cNvPr>
            <p:cNvSpPr/>
            <p:nvPr userDrawn="1"/>
          </p:nvSpPr>
          <p:spPr>
            <a:xfrm>
              <a:off x="12556437" y="1573600"/>
              <a:ext cx="260914" cy="259683"/>
            </a:xfrm>
            <a:prstGeom prst="ellipse">
              <a:avLst/>
            </a:prstGeom>
            <a:solidFill>
              <a:srgbClr val="211F2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5E4D0816-635E-4000-B2FB-2744ACD9C565}"/>
                </a:ext>
              </a:extLst>
            </p:cNvPr>
            <p:cNvSpPr/>
            <p:nvPr userDrawn="1"/>
          </p:nvSpPr>
          <p:spPr>
            <a:xfrm>
              <a:off x="12922118" y="1573600"/>
              <a:ext cx="2829084" cy="2887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gewenste logo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211F2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A03C0142-E46A-461F-BFCD-5C8A73D7105B}"/>
                </a:ext>
              </a:extLst>
            </p:cNvPr>
            <p:cNvGrpSpPr/>
            <p:nvPr userDrawn="1"/>
          </p:nvGrpSpPr>
          <p:grpSpPr>
            <a:xfrm>
              <a:off x="12922118" y="2014408"/>
              <a:ext cx="825500" cy="209550"/>
              <a:chOff x="13504624" y="2482850"/>
              <a:chExt cx="825500" cy="209550"/>
            </a:xfrm>
          </p:grpSpPr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0BDD7BAA-F171-48F6-A640-D7D952158C7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74904C3F-19EF-46F7-9B1A-1C03B0FD43B1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7" name="Gelijkbenige driehoek 216">
                <a:extLst>
                  <a:ext uri="{FF2B5EF4-FFF2-40B4-BE49-F238E27FC236}">
                    <a16:creationId xmlns:a16="http://schemas.microsoft.com/office/drawing/2014/main" id="{D3C20AB7-3A93-4E48-B2D6-ED9DEC9F8D3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818EEA8C-C4CF-4D92-8F72-237D32EDB007}"/>
                </a:ext>
              </a:extLst>
            </p:cNvPr>
            <p:cNvGrpSpPr/>
            <p:nvPr userDrawn="1"/>
          </p:nvGrpSpPr>
          <p:grpSpPr>
            <a:xfrm>
              <a:off x="12922118" y="1108029"/>
              <a:ext cx="294789" cy="318834"/>
              <a:chOff x="14466489" y="1001522"/>
              <a:chExt cx="290627" cy="314333"/>
            </a:xfrm>
          </p:grpSpPr>
          <p:sp>
            <p:nvSpPr>
              <p:cNvPr id="209" name="Rechthoek 208">
                <a:extLst>
                  <a:ext uri="{FF2B5EF4-FFF2-40B4-BE49-F238E27FC236}">
                    <a16:creationId xmlns:a16="http://schemas.microsoft.com/office/drawing/2014/main" id="{E0B39733-8C0D-4918-8CDE-03A3EC60C6C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0" name="Ovaal 209">
                <a:extLst>
                  <a:ext uri="{FF2B5EF4-FFF2-40B4-BE49-F238E27FC236}">
                    <a16:creationId xmlns:a16="http://schemas.microsoft.com/office/drawing/2014/main" id="{772252A1-E43D-4F06-8FBE-F7E481A1A58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1" name="Vrije vorm: vorm 210">
                <a:extLst>
                  <a:ext uri="{FF2B5EF4-FFF2-40B4-BE49-F238E27FC236}">
                    <a16:creationId xmlns:a16="http://schemas.microsoft.com/office/drawing/2014/main" id="{83A7E453-2710-48E7-B29D-8C7D9A9C317D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2" name="Rechthoek: afgeronde hoeken 211">
                <a:extLst>
                  <a:ext uri="{FF2B5EF4-FFF2-40B4-BE49-F238E27FC236}">
                    <a16:creationId xmlns:a16="http://schemas.microsoft.com/office/drawing/2014/main" id="{1C500C0A-72FE-49A4-9BDF-0059D02DBE73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13" name="Rechte verbindingslijn 212">
                <a:extLst>
                  <a:ext uri="{FF2B5EF4-FFF2-40B4-BE49-F238E27FC236}">
                    <a16:creationId xmlns:a16="http://schemas.microsoft.com/office/drawing/2014/main" id="{5A40E11F-7F82-490C-9B4F-31103F0E4F3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4" name="Rechte verbindingslijn 213">
                <a:extLst>
                  <a:ext uri="{FF2B5EF4-FFF2-40B4-BE49-F238E27FC236}">
                    <a16:creationId xmlns:a16="http://schemas.microsoft.com/office/drawing/2014/main" id="{C1BB6BE1-C7A7-4DA3-BD90-5657AFC76B15}"/>
                  </a:ext>
                </a:extLst>
              </p:cNvPr>
              <p:cNvCxnSpPr>
                <a:cxnSpLocks/>
                <a:stCxn id="2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19203A8E-ACF8-4B05-975B-54A4F90CDF9E}"/>
                </a:ext>
              </a:extLst>
            </p:cNvPr>
            <p:cNvSpPr/>
            <p:nvPr userDrawn="1"/>
          </p:nvSpPr>
          <p:spPr>
            <a:xfrm>
              <a:off x="12556437" y="2376853"/>
              <a:ext cx="260914" cy="259683"/>
            </a:xfrm>
            <a:prstGeom prst="ellipse">
              <a:avLst/>
            </a:prstGeom>
            <a:solidFill>
              <a:srgbClr val="211F2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A0211FF5-6C51-4B17-9400-2925E510335F}"/>
                </a:ext>
              </a:extLst>
            </p:cNvPr>
            <p:cNvSpPr/>
            <p:nvPr userDrawn="1"/>
          </p:nvSpPr>
          <p:spPr>
            <a:xfrm>
              <a:off x="12922118" y="2376853"/>
              <a:ext cx="2829083" cy="73080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het logo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het logo en met de hoekjes het logokader.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211F2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8BC3C889-9E72-42FF-B4FC-3AA6D9796583}"/>
                </a:ext>
              </a:extLst>
            </p:cNvPr>
            <p:cNvGrpSpPr/>
            <p:nvPr userDrawn="1"/>
          </p:nvGrpSpPr>
          <p:grpSpPr>
            <a:xfrm>
              <a:off x="12776234" y="3250677"/>
              <a:ext cx="684511" cy="612918"/>
              <a:chOff x="12579993" y="3403241"/>
              <a:chExt cx="828259" cy="741632"/>
            </a:xfrm>
          </p:grpSpPr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EB1C6D60-3D20-4F54-ACE9-58CA058EFDF2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9D45E861-D148-49C9-B430-257D6954B1B4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03" name="Groep 202">
                    <a:extLst>
                      <a:ext uri="{FF2B5EF4-FFF2-40B4-BE49-F238E27FC236}">
                        <a16:creationId xmlns:a16="http://schemas.microsoft.com/office/drawing/2014/main" id="{AE5EC69E-58EA-4800-B34B-617770F23DA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06" name="Rechthoek 205">
                      <a:extLst>
                        <a:ext uri="{FF2B5EF4-FFF2-40B4-BE49-F238E27FC236}">
                          <a16:creationId xmlns:a16="http://schemas.microsoft.com/office/drawing/2014/main" id="{8AA67242-8CEC-482C-BB57-73642A0E239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7" name="Rechthoek 206">
                      <a:extLst>
                        <a:ext uri="{FF2B5EF4-FFF2-40B4-BE49-F238E27FC236}">
                          <a16:creationId xmlns:a16="http://schemas.microsoft.com/office/drawing/2014/main" id="{9482EF7F-0800-4A0E-B50B-93B7C3F0539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8" name="Ovaal 207">
                      <a:extLst>
                        <a:ext uri="{FF2B5EF4-FFF2-40B4-BE49-F238E27FC236}">
                          <a16:creationId xmlns:a16="http://schemas.microsoft.com/office/drawing/2014/main" id="{E5188916-9A27-4689-995B-70E9DB6730B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04" name="Afbeelding 203">
                    <a:extLst>
                      <a:ext uri="{FF2B5EF4-FFF2-40B4-BE49-F238E27FC236}">
                        <a16:creationId xmlns:a16="http://schemas.microsoft.com/office/drawing/2014/main" id="{BD0F71EC-5DF1-4ECC-8DA7-9E5D1031ED8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05" name="Afbeelding 204">
                    <a:extLst>
                      <a:ext uri="{FF2B5EF4-FFF2-40B4-BE49-F238E27FC236}">
                        <a16:creationId xmlns:a16="http://schemas.microsoft.com/office/drawing/2014/main" id="{422E9D02-60B9-4BF3-A4E8-BCAD45AEDE5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7" name="Groep 196">
                  <a:extLst>
                    <a:ext uri="{FF2B5EF4-FFF2-40B4-BE49-F238E27FC236}">
                      <a16:creationId xmlns:a16="http://schemas.microsoft.com/office/drawing/2014/main" id="{96D534F6-7F8B-49A6-90BB-F871B6ACEB0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1" name="Rechthoek 200">
                    <a:extLst>
                      <a:ext uri="{FF2B5EF4-FFF2-40B4-BE49-F238E27FC236}">
                        <a16:creationId xmlns:a16="http://schemas.microsoft.com/office/drawing/2014/main" id="{642CCEA1-3F3B-4947-A1CA-43B12CDB1B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B6F1DB7A-45DB-49B2-85C0-7F00D6C2DFD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73F412C3-1A42-4CEE-BBEC-EE51CCAABF8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99" name="Rechthoek 198">
                    <a:extLst>
                      <a:ext uri="{FF2B5EF4-FFF2-40B4-BE49-F238E27FC236}">
                        <a16:creationId xmlns:a16="http://schemas.microsoft.com/office/drawing/2014/main" id="{79FA3BA9-31C4-4DEC-91D3-74B915B2C0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0" name="Rechthoek 199">
                    <a:extLst>
                      <a:ext uri="{FF2B5EF4-FFF2-40B4-BE49-F238E27FC236}">
                        <a16:creationId xmlns:a16="http://schemas.microsoft.com/office/drawing/2014/main" id="{C7EDA1D6-F544-46D8-BFEB-1E648A416E6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94" name="Rechthoek 193">
                <a:extLst>
                  <a:ext uri="{FF2B5EF4-FFF2-40B4-BE49-F238E27FC236}">
                    <a16:creationId xmlns:a16="http://schemas.microsoft.com/office/drawing/2014/main" id="{ADCDAB9A-5CC5-465D-A32E-12A48A526157}"/>
                  </a:ext>
                </a:extLst>
              </p:cNvPr>
              <p:cNvSpPr/>
              <p:nvPr userDrawn="1"/>
            </p:nvSpPr>
            <p:spPr>
              <a:xfrm>
                <a:off x="12579993" y="3889890"/>
                <a:ext cx="828259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95" name="Gelijkbenige driehoek 194">
                <a:extLst>
                  <a:ext uri="{FF2B5EF4-FFF2-40B4-BE49-F238E27FC236}">
                    <a16:creationId xmlns:a16="http://schemas.microsoft.com/office/drawing/2014/main" id="{4044ADBB-3513-4D37-84FB-501ECED0478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5B2D4DE0-1F50-4E90-8632-61F81037B764}"/>
                </a:ext>
              </a:extLst>
            </p:cNvPr>
            <p:cNvSpPr/>
            <p:nvPr userDrawn="1"/>
          </p:nvSpPr>
          <p:spPr>
            <a:xfrm>
              <a:off x="12555604" y="4020022"/>
              <a:ext cx="260914" cy="259683"/>
            </a:xfrm>
            <a:prstGeom prst="ellipse">
              <a:avLst/>
            </a:prstGeom>
            <a:solidFill>
              <a:srgbClr val="211F2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F88389C3-A047-4F58-95DF-88798297A987}"/>
                </a:ext>
              </a:extLst>
            </p:cNvPr>
            <p:cNvSpPr/>
            <p:nvPr userDrawn="1"/>
          </p:nvSpPr>
          <p:spPr>
            <a:xfrm>
              <a:off x="12921286" y="4020022"/>
              <a:ext cx="2817996" cy="44720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het logo precies in het afbeeldingskader te krijgen, klik op het pijltje onder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‘Aanpassen’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211F2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00C62EF2-76DA-4238-B257-A0EBDF8B0D60}"/>
                </a:ext>
              </a:extLst>
            </p:cNvPr>
            <p:cNvGrpSpPr/>
            <p:nvPr userDrawn="1"/>
          </p:nvGrpSpPr>
          <p:grpSpPr>
            <a:xfrm>
              <a:off x="12921284" y="4607719"/>
              <a:ext cx="1499406" cy="678267"/>
              <a:chOff x="12757283" y="5191603"/>
              <a:chExt cx="1499406" cy="678267"/>
            </a:xfrm>
          </p:grpSpPr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23DDCD8A-2346-4703-B4A1-B12841D3CDB9}"/>
                  </a:ext>
                </a:extLst>
              </p:cNvPr>
              <p:cNvSpPr/>
              <p:nvPr userDrawn="1"/>
            </p:nvSpPr>
            <p:spPr>
              <a:xfrm>
                <a:off x="12757283" y="5191603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A404AE5B-3A22-411C-86D7-CB1181CBFFB5}"/>
                  </a:ext>
                </a:extLst>
              </p:cNvPr>
              <p:cNvSpPr/>
              <p:nvPr userDrawn="1"/>
            </p:nvSpPr>
            <p:spPr>
              <a:xfrm>
                <a:off x="12768263" y="5502992"/>
                <a:ext cx="1481137" cy="262014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Tekstvak 177">
                <a:extLst>
                  <a:ext uri="{FF2B5EF4-FFF2-40B4-BE49-F238E27FC236}">
                    <a16:creationId xmlns:a16="http://schemas.microsoft.com/office/drawing/2014/main" id="{902013A2-9015-4BC3-BAC2-4ACF52805DC6}"/>
                  </a:ext>
                </a:extLst>
              </p:cNvPr>
              <p:cNvSpPr txBox="1"/>
              <p:nvPr userDrawn="1"/>
            </p:nvSpPr>
            <p:spPr>
              <a:xfrm>
                <a:off x="12997648" y="5230713"/>
                <a:ext cx="957818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Opvullen</a:t>
                </a:r>
              </a:p>
            </p:txBody>
          </p:sp>
          <p:sp>
            <p:nvSpPr>
              <p:cNvPr id="179" name="Tekstvak 178">
                <a:extLst>
                  <a:ext uri="{FF2B5EF4-FFF2-40B4-BE49-F238E27FC236}">
                    <a16:creationId xmlns:a16="http://schemas.microsoft.com/office/drawing/2014/main" id="{0046393B-6A4C-4E87-B243-5B93AC5EA7C4}"/>
                  </a:ext>
                </a:extLst>
              </p:cNvPr>
              <p:cNvSpPr txBox="1"/>
              <p:nvPr userDrawn="1"/>
            </p:nvSpPr>
            <p:spPr>
              <a:xfrm>
                <a:off x="12984219" y="5551839"/>
                <a:ext cx="104580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Aanpassen</a:t>
                </a:r>
              </a:p>
            </p:txBody>
          </p:sp>
          <p:pic>
            <p:nvPicPr>
              <p:cNvPr id="180" name="Picture 3">
                <a:extLst>
                  <a:ext uri="{FF2B5EF4-FFF2-40B4-BE49-F238E27FC236}">
                    <a16:creationId xmlns:a16="http://schemas.microsoft.com/office/drawing/2014/main" id="{72018BA6-4372-40E8-B1AE-41224D80BF3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5638539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1" name="Gelijkbenige driehoek 180">
                <a:extLst>
                  <a:ext uri="{FF2B5EF4-FFF2-40B4-BE49-F238E27FC236}">
                    <a16:creationId xmlns:a16="http://schemas.microsoft.com/office/drawing/2014/main" id="{AE4BAD0C-5F01-40C9-98D4-BD0EDD0B9E3B}"/>
                  </a:ext>
                </a:extLst>
              </p:cNvPr>
              <p:cNvSpPr/>
              <p:nvPr userDrawn="1"/>
            </p:nvSpPr>
            <p:spPr>
              <a:xfrm rot="5400000">
                <a:off x="14094210" y="5619821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CDD7035E-9C90-4956-A8F5-CBBF3CF824ED}"/>
                  </a:ext>
                </a:extLst>
              </p:cNvPr>
              <p:cNvGrpSpPr/>
              <p:nvPr userDrawn="1"/>
            </p:nvGrpSpPr>
            <p:grpSpPr>
              <a:xfrm>
                <a:off x="12816093" y="5580077"/>
                <a:ext cx="194111" cy="107826"/>
                <a:chOff x="12834891" y="3555641"/>
                <a:chExt cx="431762" cy="239838"/>
              </a:xfrm>
            </p:grpSpPr>
            <p:sp>
              <p:nvSpPr>
                <p:cNvPr id="188" name="Rechthoek 187">
                  <a:extLst>
                    <a:ext uri="{FF2B5EF4-FFF2-40B4-BE49-F238E27FC236}">
                      <a16:creationId xmlns:a16="http://schemas.microsoft.com/office/drawing/2014/main" id="{DD307520-3F3B-4FEF-A435-BAEF25EC1F41}"/>
                    </a:ext>
                  </a:extLst>
                </p:cNvPr>
                <p:cNvSpPr/>
                <p:nvPr userDrawn="1"/>
              </p:nvSpPr>
              <p:spPr>
                <a:xfrm>
                  <a:off x="12834891" y="3555641"/>
                  <a:ext cx="243392" cy="239838"/>
                </a:xfrm>
                <a:prstGeom prst="rect">
                  <a:avLst/>
                </a:prstGeom>
                <a:noFill/>
                <a:ln w="6350">
                  <a:solidFill>
                    <a:srgbClr val="585454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9" name="Rechthoek 188">
                  <a:extLst>
                    <a:ext uri="{FF2B5EF4-FFF2-40B4-BE49-F238E27FC236}">
                      <a16:creationId xmlns:a16="http://schemas.microsoft.com/office/drawing/2014/main" id="{19707EF9-5DAA-4B95-B2DF-2ADC206D89C7}"/>
                    </a:ext>
                  </a:extLst>
                </p:cNvPr>
                <p:cNvSpPr/>
                <p:nvPr userDrawn="1"/>
              </p:nvSpPr>
              <p:spPr>
                <a:xfrm>
                  <a:off x="13023258" y="3555641"/>
                  <a:ext cx="243395" cy="239838"/>
                </a:xfrm>
                <a:prstGeom prst="rect">
                  <a:avLst/>
                </a:prstGeom>
                <a:noFill/>
                <a:ln w="6350">
                  <a:solidFill>
                    <a:srgbClr val="585454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11C46DF2-E8EC-4BB2-A00F-617A829A2151}"/>
                    </a:ext>
                  </a:extLst>
                </p:cNvPr>
                <p:cNvSpPr/>
                <p:nvPr userDrawn="1"/>
              </p:nvSpPr>
              <p:spPr>
                <a:xfrm>
                  <a:off x="12923968" y="3555641"/>
                  <a:ext cx="243394" cy="239838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ABABA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1" name="Ovaal 190">
                  <a:extLst>
                    <a:ext uri="{FF2B5EF4-FFF2-40B4-BE49-F238E27FC236}">
                      <a16:creationId xmlns:a16="http://schemas.microsoft.com/office/drawing/2014/main" id="{00E50FB7-7EA8-45A4-80F6-7DC3A8B50F21}"/>
                    </a:ext>
                  </a:extLst>
                </p:cNvPr>
                <p:cNvSpPr/>
                <p:nvPr userDrawn="1"/>
              </p:nvSpPr>
              <p:spPr>
                <a:xfrm>
                  <a:off x="13072246" y="3585939"/>
                  <a:ext cx="67157" cy="67157"/>
                </a:xfrm>
                <a:prstGeom prst="ellipse">
                  <a:avLst/>
                </a:prstGeom>
                <a:solidFill>
                  <a:srgbClr val="ECC6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192" name="Afbeelding 191">
                  <a:extLst>
                    <a:ext uri="{FF2B5EF4-FFF2-40B4-BE49-F238E27FC236}">
                      <a16:creationId xmlns:a16="http://schemas.microsoft.com/office/drawing/2014/main" id="{30C9F1D5-553C-43EF-8DE0-F7BDC163F1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5825" y="3643048"/>
                  <a:ext cx="161284" cy="130447"/>
                </a:xfrm>
                <a:prstGeom prst="rect">
                  <a:avLst/>
                </a:prstGeom>
              </p:spPr>
            </p:pic>
          </p:grpSp>
          <p:grpSp>
            <p:nvGrpSpPr>
              <p:cNvPr id="183" name="Groep 182">
                <a:extLst>
                  <a:ext uri="{FF2B5EF4-FFF2-40B4-BE49-F238E27FC236}">
                    <a16:creationId xmlns:a16="http://schemas.microsoft.com/office/drawing/2014/main" id="{433DD719-8734-4C0C-B515-30851BDF2C98}"/>
                  </a:ext>
                </a:extLst>
              </p:cNvPr>
              <p:cNvGrpSpPr/>
              <p:nvPr userDrawn="1"/>
            </p:nvGrpSpPr>
            <p:grpSpPr>
              <a:xfrm>
                <a:off x="12830382" y="5279016"/>
                <a:ext cx="158395" cy="118609"/>
                <a:chOff x="12553949" y="5580076"/>
                <a:chExt cx="143995" cy="107826"/>
              </a:xfrm>
            </p:grpSpPr>
            <p:sp>
              <p:nvSpPr>
                <p:cNvPr id="184" name="Rechthoek 183">
                  <a:extLst>
                    <a:ext uri="{FF2B5EF4-FFF2-40B4-BE49-F238E27FC236}">
                      <a16:creationId xmlns:a16="http://schemas.microsoft.com/office/drawing/2014/main" id="{35FF69D3-E5E5-49C1-A732-A50B09B4C578}"/>
                    </a:ext>
                  </a:extLst>
                </p:cNvPr>
                <p:cNvSpPr/>
                <p:nvPr userDrawn="1"/>
              </p:nvSpPr>
              <p:spPr>
                <a:xfrm>
                  <a:off x="12553949" y="5580076"/>
                  <a:ext cx="143995" cy="107826"/>
                </a:xfrm>
                <a:prstGeom prst="rect">
                  <a:avLst/>
                </a:prstGeom>
                <a:noFill/>
                <a:ln w="6350">
                  <a:solidFill>
                    <a:srgbClr val="585454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" name="Vrije vorm: vorm 184">
                  <a:extLst>
                    <a:ext uri="{FF2B5EF4-FFF2-40B4-BE49-F238E27FC236}">
                      <a16:creationId xmlns:a16="http://schemas.microsoft.com/office/drawing/2014/main" id="{1FD210A9-D1CE-47B1-B8B4-1094BCAA871B}"/>
                    </a:ext>
                  </a:extLst>
                </p:cNvPr>
                <p:cNvSpPr/>
                <p:nvPr userDrawn="1"/>
              </p:nvSpPr>
              <p:spPr>
                <a:xfrm>
                  <a:off x="12623393" y="5584031"/>
                  <a:ext cx="48592" cy="23094"/>
                </a:xfrm>
                <a:custGeom>
                  <a:avLst/>
                  <a:gdLst>
                    <a:gd name="connsiteX0" fmla="*/ 0 w 48592"/>
                    <a:gd name="connsiteY0" fmla="*/ 0 h 23094"/>
                    <a:gd name="connsiteX1" fmla="*/ 48592 w 48592"/>
                    <a:gd name="connsiteY1" fmla="*/ 0 h 23094"/>
                    <a:gd name="connsiteX2" fmla="*/ 42077 w 48592"/>
                    <a:gd name="connsiteY2" fmla="*/ 15729 h 23094"/>
                    <a:gd name="connsiteX3" fmla="*/ 24296 w 48592"/>
                    <a:gd name="connsiteY3" fmla="*/ 23094 h 23094"/>
                    <a:gd name="connsiteX4" fmla="*/ 6515 w 48592"/>
                    <a:gd name="connsiteY4" fmla="*/ 15729 h 2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92" h="23094">
                      <a:moveTo>
                        <a:pt x="0" y="0"/>
                      </a:moveTo>
                      <a:lnTo>
                        <a:pt x="48592" y="0"/>
                      </a:lnTo>
                      <a:lnTo>
                        <a:pt x="42077" y="15729"/>
                      </a:lnTo>
                      <a:cubicBezTo>
                        <a:pt x="37526" y="20280"/>
                        <a:pt x="31240" y="23094"/>
                        <a:pt x="24296" y="23094"/>
                      </a:cubicBezTo>
                      <a:cubicBezTo>
                        <a:pt x="17352" y="23094"/>
                        <a:pt x="11066" y="20280"/>
                        <a:pt x="6515" y="15729"/>
                      </a:cubicBezTo>
                      <a:close/>
                    </a:path>
                  </a:pathLst>
                </a:custGeom>
                <a:solidFill>
                  <a:srgbClr val="ECC6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186" name="Afbeelding 185">
                  <a:extLst>
                    <a:ext uri="{FF2B5EF4-FFF2-40B4-BE49-F238E27FC236}">
                      <a16:creationId xmlns:a16="http://schemas.microsoft.com/office/drawing/2014/main" id="{6AD62841-1F54-47F9-A894-FB830B9D141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62963" y="5617369"/>
                  <a:ext cx="109463" cy="65411"/>
                </a:xfrm>
                <a:prstGeom prst="rect">
                  <a:avLst/>
                </a:prstGeom>
              </p:spPr>
            </p:pic>
            <p:pic>
              <p:nvPicPr>
                <p:cNvPr id="187" name="Afbeelding 186">
                  <a:extLst>
                    <a:ext uri="{FF2B5EF4-FFF2-40B4-BE49-F238E27FC236}">
                      <a16:creationId xmlns:a16="http://schemas.microsoft.com/office/drawing/2014/main" id="{3B90F6F7-784E-46C0-8CCD-05978096BB3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8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606308" y="5630262"/>
                  <a:ext cx="87887" cy="5251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92" name="Tijdelijke aanduiding voor tekst 7">
            <a:extLst>
              <a:ext uri="{FF2B5EF4-FFF2-40B4-BE49-F238E27FC236}">
                <a16:creationId xmlns:a16="http://schemas.microsoft.com/office/drawing/2014/main" id="{F1BE3E01-484D-4616-8B1C-838194CD6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94" name="INSTRUCTIE">
            <a:extLst>
              <a:ext uri="{FF2B5EF4-FFF2-40B4-BE49-F238E27FC236}">
                <a16:creationId xmlns:a16="http://schemas.microsoft.com/office/drawing/2014/main" id="{AC330D21-7784-4195-9296-A1DEABBE2BFF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C3182C01-F795-4ABF-A0AF-C6C552D42E1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0364E71C-4BE4-45DF-BB10-A0D030BCB0E2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04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ccel="50000" decel="50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ccel="50000" decel="50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accel="5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>
        <p:tmplLst>
          <p:tmpl>
            <p:tnLst>
              <p:par>
                <p:cTn presetID="2" presetClass="entr" presetSubtype="4" accel="20000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2BA666-A6DD-F94B-9953-D33395E2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B6A6-678D-B342-B28E-353B728FE792}" type="datetimeFigureOut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DC4295-767F-AF4E-9BF5-FA9F12DC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FFF534-C579-2E44-A297-58500123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8C65-CB4A-DB42-952E-1368008B48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275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BAF30-1192-CF48-BDC7-08F433F4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4D145C-2194-1141-BD19-5E1A2D238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B38B0F-41FC-F84B-B205-69D0F626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D399-4CF0-4A1F-98E3-0CF171BA954C}" type="datetime1">
              <a:rPr lang="nl-NL" smtClean="0"/>
              <a:t>16-09-2021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899524-75DF-5647-B7A1-FC1E15E6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7B5FAA-E877-BE45-9459-A66B289E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675010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44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roep 587">
            <a:extLst>
              <a:ext uri="{FF2B5EF4-FFF2-40B4-BE49-F238E27FC236}">
                <a16:creationId xmlns:a16="http://schemas.microsoft.com/office/drawing/2014/main" id="{91A274B2-F87A-4F75-8CEB-933A5D93FFCF}"/>
              </a:ext>
            </a:extLst>
          </p:cNvPr>
          <p:cNvGrpSpPr/>
          <p:nvPr userDrawn="1"/>
        </p:nvGrpSpPr>
        <p:grpSpPr>
          <a:xfrm>
            <a:off x="-403895" y="-218142"/>
            <a:ext cx="13135208" cy="7435289"/>
            <a:chOff x="-403895" y="-218142"/>
            <a:chExt cx="13135208" cy="7435289"/>
          </a:xfrm>
        </p:grpSpPr>
        <p:sp>
          <p:nvSpPr>
            <p:cNvPr id="342" name="Vrije vorm: vorm 341">
              <a:extLst>
                <a:ext uri="{FF2B5EF4-FFF2-40B4-BE49-F238E27FC236}">
                  <a16:creationId xmlns:a16="http://schemas.microsoft.com/office/drawing/2014/main" id="{84021892-94CE-4B10-AFC5-3DAEEBC11410}"/>
                </a:ext>
              </a:extLst>
            </p:cNvPr>
            <p:cNvSpPr/>
            <p:nvPr userDrawn="1"/>
          </p:nvSpPr>
          <p:spPr>
            <a:xfrm>
              <a:off x="-104387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3" name="Vrije vorm: vorm 342">
              <a:extLst>
                <a:ext uri="{FF2B5EF4-FFF2-40B4-BE49-F238E27FC236}">
                  <a16:creationId xmlns:a16="http://schemas.microsoft.com/office/drawing/2014/main" id="{F789ADD3-9F48-461C-A4E3-50E0BCDD414B}"/>
                </a:ext>
              </a:extLst>
            </p:cNvPr>
            <p:cNvSpPr/>
            <p:nvPr/>
          </p:nvSpPr>
          <p:spPr>
            <a:xfrm>
              <a:off x="492756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4" name="Vrije vorm: vorm 343">
              <a:extLst>
                <a:ext uri="{FF2B5EF4-FFF2-40B4-BE49-F238E27FC236}">
                  <a16:creationId xmlns:a16="http://schemas.microsoft.com/office/drawing/2014/main" id="{91B4C49B-525B-4C6D-8481-7F29BC2CF53D}"/>
                </a:ext>
              </a:extLst>
            </p:cNvPr>
            <p:cNvSpPr/>
            <p:nvPr/>
          </p:nvSpPr>
          <p:spPr>
            <a:xfrm>
              <a:off x="1089900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5" name="Vrije vorm: vorm 344">
              <a:extLst>
                <a:ext uri="{FF2B5EF4-FFF2-40B4-BE49-F238E27FC236}">
                  <a16:creationId xmlns:a16="http://schemas.microsoft.com/office/drawing/2014/main" id="{61653421-90AD-45E1-97BA-FF7332584EF6}"/>
                </a:ext>
              </a:extLst>
            </p:cNvPr>
            <p:cNvSpPr/>
            <p:nvPr/>
          </p:nvSpPr>
          <p:spPr>
            <a:xfrm>
              <a:off x="1687044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6" name="Vrije vorm: vorm 345">
              <a:extLst>
                <a:ext uri="{FF2B5EF4-FFF2-40B4-BE49-F238E27FC236}">
                  <a16:creationId xmlns:a16="http://schemas.microsoft.com/office/drawing/2014/main" id="{21C1AF9B-784F-4FCA-9A3C-4A3E3ACCA742}"/>
                </a:ext>
              </a:extLst>
            </p:cNvPr>
            <p:cNvSpPr/>
            <p:nvPr/>
          </p:nvSpPr>
          <p:spPr>
            <a:xfrm>
              <a:off x="2284188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7" name="Vrije vorm: vorm 346">
              <a:extLst>
                <a:ext uri="{FF2B5EF4-FFF2-40B4-BE49-F238E27FC236}">
                  <a16:creationId xmlns:a16="http://schemas.microsoft.com/office/drawing/2014/main" id="{B4A126AD-3C84-49D1-BD42-FA97E3B151F1}"/>
                </a:ext>
              </a:extLst>
            </p:cNvPr>
            <p:cNvSpPr/>
            <p:nvPr/>
          </p:nvSpPr>
          <p:spPr>
            <a:xfrm>
              <a:off x="2881333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8" name="Vrije vorm: vorm 347">
              <a:extLst>
                <a:ext uri="{FF2B5EF4-FFF2-40B4-BE49-F238E27FC236}">
                  <a16:creationId xmlns:a16="http://schemas.microsoft.com/office/drawing/2014/main" id="{FF853EBC-7773-4FD5-8E07-88FD3F293312}"/>
                </a:ext>
              </a:extLst>
            </p:cNvPr>
            <p:cNvSpPr/>
            <p:nvPr/>
          </p:nvSpPr>
          <p:spPr>
            <a:xfrm>
              <a:off x="3478477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9" name="Vrije vorm: vorm 348">
              <a:extLst>
                <a:ext uri="{FF2B5EF4-FFF2-40B4-BE49-F238E27FC236}">
                  <a16:creationId xmlns:a16="http://schemas.microsoft.com/office/drawing/2014/main" id="{AC739166-A944-4E5C-ACF5-12F4FB9FF091}"/>
                </a:ext>
              </a:extLst>
            </p:cNvPr>
            <p:cNvSpPr/>
            <p:nvPr/>
          </p:nvSpPr>
          <p:spPr>
            <a:xfrm>
              <a:off x="4075621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0" name="Vrije vorm: vorm 349">
              <a:extLst>
                <a:ext uri="{FF2B5EF4-FFF2-40B4-BE49-F238E27FC236}">
                  <a16:creationId xmlns:a16="http://schemas.microsoft.com/office/drawing/2014/main" id="{1C4ED89A-999B-4C34-B851-40749C592706}"/>
                </a:ext>
              </a:extLst>
            </p:cNvPr>
            <p:cNvSpPr/>
            <p:nvPr/>
          </p:nvSpPr>
          <p:spPr>
            <a:xfrm>
              <a:off x="4672766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1" name="Vrije vorm: vorm 350">
              <a:extLst>
                <a:ext uri="{FF2B5EF4-FFF2-40B4-BE49-F238E27FC236}">
                  <a16:creationId xmlns:a16="http://schemas.microsoft.com/office/drawing/2014/main" id="{7DC251CC-7485-48CB-8312-5C73DED3740F}"/>
                </a:ext>
              </a:extLst>
            </p:cNvPr>
            <p:cNvSpPr/>
            <p:nvPr/>
          </p:nvSpPr>
          <p:spPr>
            <a:xfrm>
              <a:off x="5269910" y="-218140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9508 w 598080"/>
                <a:gd name="connsiteY2" fmla="*/ 688869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9508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9508" y="688869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2" name="Vrije vorm: vorm 351">
              <a:extLst>
                <a:ext uri="{FF2B5EF4-FFF2-40B4-BE49-F238E27FC236}">
                  <a16:creationId xmlns:a16="http://schemas.microsoft.com/office/drawing/2014/main" id="{F600AB64-2153-48C7-8394-01C442B84801}"/>
                </a:ext>
              </a:extLst>
            </p:cNvPr>
            <p:cNvSpPr/>
            <p:nvPr/>
          </p:nvSpPr>
          <p:spPr>
            <a:xfrm>
              <a:off x="5867990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3" name="Vrije vorm: vorm 352">
              <a:extLst>
                <a:ext uri="{FF2B5EF4-FFF2-40B4-BE49-F238E27FC236}">
                  <a16:creationId xmlns:a16="http://schemas.microsoft.com/office/drawing/2014/main" id="{40DD0A11-60AB-4996-8152-771BF9DF1CF3}"/>
                </a:ext>
              </a:extLst>
            </p:cNvPr>
            <p:cNvSpPr/>
            <p:nvPr/>
          </p:nvSpPr>
          <p:spPr>
            <a:xfrm>
              <a:off x="6465134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4" name="Vrije vorm: vorm 353">
              <a:extLst>
                <a:ext uri="{FF2B5EF4-FFF2-40B4-BE49-F238E27FC236}">
                  <a16:creationId xmlns:a16="http://schemas.microsoft.com/office/drawing/2014/main" id="{F11BE148-E164-4A6E-92E1-B9ED3166AFC8}"/>
                </a:ext>
              </a:extLst>
            </p:cNvPr>
            <p:cNvSpPr/>
            <p:nvPr/>
          </p:nvSpPr>
          <p:spPr>
            <a:xfrm>
              <a:off x="7062278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5" name="Vrije vorm: vorm 354">
              <a:extLst>
                <a:ext uri="{FF2B5EF4-FFF2-40B4-BE49-F238E27FC236}">
                  <a16:creationId xmlns:a16="http://schemas.microsoft.com/office/drawing/2014/main" id="{073C4FC0-A942-472C-B867-86A86207DFB5}"/>
                </a:ext>
              </a:extLst>
            </p:cNvPr>
            <p:cNvSpPr/>
            <p:nvPr/>
          </p:nvSpPr>
          <p:spPr>
            <a:xfrm>
              <a:off x="7659423" y="-21814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5 w 597144"/>
                <a:gd name="connsiteY3" fmla="*/ 516651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5" y="516651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8" name="Vrije vorm: vorm 357">
              <a:extLst>
                <a:ext uri="{FF2B5EF4-FFF2-40B4-BE49-F238E27FC236}">
                  <a16:creationId xmlns:a16="http://schemas.microsoft.com/office/drawing/2014/main" id="{C8A9F58E-2203-47B6-87B5-6B46F56029B8}"/>
                </a:ext>
              </a:extLst>
            </p:cNvPr>
            <p:cNvSpPr/>
            <p:nvPr userDrawn="1"/>
          </p:nvSpPr>
          <p:spPr>
            <a:xfrm>
              <a:off x="-403895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9" name="Vrije vorm: vorm 358">
              <a:extLst>
                <a:ext uri="{FF2B5EF4-FFF2-40B4-BE49-F238E27FC236}">
                  <a16:creationId xmlns:a16="http://schemas.microsoft.com/office/drawing/2014/main" id="{A6E78A02-C553-42F6-9B6A-EF9D767A2E27}"/>
                </a:ext>
              </a:extLst>
            </p:cNvPr>
            <p:cNvSpPr/>
            <p:nvPr userDrawn="1"/>
          </p:nvSpPr>
          <p:spPr>
            <a:xfrm>
              <a:off x="193248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0" name="Vrije vorm: vorm 359">
              <a:extLst>
                <a:ext uri="{FF2B5EF4-FFF2-40B4-BE49-F238E27FC236}">
                  <a16:creationId xmlns:a16="http://schemas.microsoft.com/office/drawing/2014/main" id="{3DEC92D4-2261-46E5-8C21-32CFB87A1760}"/>
                </a:ext>
              </a:extLst>
            </p:cNvPr>
            <p:cNvSpPr/>
            <p:nvPr/>
          </p:nvSpPr>
          <p:spPr>
            <a:xfrm>
              <a:off x="790392" y="303191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9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1" name="Vrije vorm: vorm 360">
              <a:extLst>
                <a:ext uri="{FF2B5EF4-FFF2-40B4-BE49-F238E27FC236}">
                  <a16:creationId xmlns:a16="http://schemas.microsoft.com/office/drawing/2014/main" id="{A88EAA99-D633-460F-939A-309A4F1B46FE}"/>
                </a:ext>
              </a:extLst>
            </p:cNvPr>
            <p:cNvSpPr/>
            <p:nvPr/>
          </p:nvSpPr>
          <p:spPr>
            <a:xfrm>
              <a:off x="1388472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2" name="Vrije vorm: vorm 361">
              <a:extLst>
                <a:ext uri="{FF2B5EF4-FFF2-40B4-BE49-F238E27FC236}">
                  <a16:creationId xmlns:a16="http://schemas.microsoft.com/office/drawing/2014/main" id="{68C906EC-EB34-4F29-A27E-3ACDD1D071D0}"/>
                </a:ext>
              </a:extLst>
            </p:cNvPr>
            <p:cNvSpPr/>
            <p:nvPr/>
          </p:nvSpPr>
          <p:spPr>
            <a:xfrm>
              <a:off x="1985616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3" name="Vrije vorm: vorm 362">
              <a:extLst>
                <a:ext uri="{FF2B5EF4-FFF2-40B4-BE49-F238E27FC236}">
                  <a16:creationId xmlns:a16="http://schemas.microsoft.com/office/drawing/2014/main" id="{2134F5D0-EDBB-477F-8B4A-C0A5A0DDD7AB}"/>
                </a:ext>
              </a:extLst>
            </p:cNvPr>
            <p:cNvSpPr/>
            <p:nvPr/>
          </p:nvSpPr>
          <p:spPr>
            <a:xfrm>
              <a:off x="2582761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4" name="Vrije vorm: vorm 363">
              <a:extLst>
                <a:ext uri="{FF2B5EF4-FFF2-40B4-BE49-F238E27FC236}">
                  <a16:creationId xmlns:a16="http://schemas.microsoft.com/office/drawing/2014/main" id="{999C7E60-E9A7-447B-A714-426E4239B658}"/>
                </a:ext>
              </a:extLst>
            </p:cNvPr>
            <p:cNvSpPr/>
            <p:nvPr/>
          </p:nvSpPr>
          <p:spPr>
            <a:xfrm>
              <a:off x="3179905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5" name="Vrije vorm: vorm 364">
              <a:extLst>
                <a:ext uri="{FF2B5EF4-FFF2-40B4-BE49-F238E27FC236}">
                  <a16:creationId xmlns:a16="http://schemas.microsoft.com/office/drawing/2014/main" id="{64A5B4ED-9ADC-4E59-A84E-A9A0CBF97CC2}"/>
                </a:ext>
              </a:extLst>
            </p:cNvPr>
            <p:cNvSpPr/>
            <p:nvPr/>
          </p:nvSpPr>
          <p:spPr>
            <a:xfrm>
              <a:off x="3777049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6" name="Vrije vorm: vorm 365">
              <a:extLst>
                <a:ext uri="{FF2B5EF4-FFF2-40B4-BE49-F238E27FC236}">
                  <a16:creationId xmlns:a16="http://schemas.microsoft.com/office/drawing/2014/main" id="{86D6B9DB-A6E9-47AA-A3D0-03556947CBDB}"/>
                </a:ext>
              </a:extLst>
            </p:cNvPr>
            <p:cNvSpPr/>
            <p:nvPr/>
          </p:nvSpPr>
          <p:spPr>
            <a:xfrm>
              <a:off x="4374193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7" name="Vrije vorm: vorm 366">
              <a:extLst>
                <a:ext uri="{FF2B5EF4-FFF2-40B4-BE49-F238E27FC236}">
                  <a16:creationId xmlns:a16="http://schemas.microsoft.com/office/drawing/2014/main" id="{21C314F8-2317-413B-BCE1-60629B11B104}"/>
                </a:ext>
              </a:extLst>
            </p:cNvPr>
            <p:cNvSpPr/>
            <p:nvPr/>
          </p:nvSpPr>
          <p:spPr>
            <a:xfrm>
              <a:off x="4971338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8" name="Vrije vorm: vorm 367">
              <a:extLst>
                <a:ext uri="{FF2B5EF4-FFF2-40B4-BE49-F238E27FC236}">
                  <a16:creationId xmlns:a16="http://schemas.microsoft.com/office/drawing/2014/main" id="{38C5B26E-E13E-46FE-89C2-F5B9F12F3B02}"/>
                </a:ext>
              </a:extLst>
            </p:cNvPr>
            <p:cNvSpPr/>
            <p:nvPr/>
          </p:nvSpPr>
          <p:spPr>
            <a:xfrm>
              <a:off x="5568482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9" name="Vrije vorm: vorm 368">
              <a:extLst>
                <a:ext uri="{FF2B5EF4-FFF2-40B4-BE49-F238E27FC236}">
                  <a16:creationId xmlns:a16="http://schemas.microsoft.com/office/drawing/2014/main" id="{749F1E1B-849F-4672-A602-33FFCE8F6D2F}"/>
                </a:ext>
              </a:extLst>
            </p:cNvPr>
            <p:cNvSpPr/>
            <p:nvPr/>
          </p:nvSpPr>
          <p:spPr>
            <a:xfrm>
              <a:off x="6165626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0" name="Vrije vorm: vorm 369">
              <a:extLst>
                <a:ext uri="{FF2B5EF4-FFF2-40B4-BE49-F238E27FC236}">
                  <a16:creationId xmlns:a16="http://schemas.microsoft.com/office/drawing/2014/main" id="{F7396927-2F13-4395-971B-12D626824AC4}"/>
                </a:ext>
              </a:extLst>
            </p:cNvPr>
            <p:cNvSpPr/>
            <p:nvPr/>
          </p:nvSpPr>
          <p:spPr>
            <a:xfrm>
              <a:off x="6762770" y="303191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9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1" name="Vrije vorm: vorm 370">
              <a:extLst>
                <a:ext uri="{FF2B5EF4-FFF2-40B4-BE49-F238E27FC236}">
                  <a16:creationId xmlns:a16="http://schemas.microsoft.com/office/drawing/2014/main" id="{A3EA5141-F0D7-4F22-B61B-CECAE70E7C21}"/>
                </a:ext>
              </a:extLst>
            </p:cNvPr>
            <p:cNvSpPr/>
            <p:nvPr/>
          </p:nvSpPr>
          <p:spPr>
            <a:xfrm>
              <a:off x="7360851" y="30319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4" name="Vrije vorm: vorm 373">
              <a:extLst>
                <a:ext uri="{FF2B5EF4-FFF2-40B4-BE49-F238E27FC236}">
                  <a16:creationId xmlns:a16="http://schemas.microsoft.com/office/drawing/2014/main" id="{CA51FB20-E777-4986-82FE-6A6BE440D66B}"/>
                </a:ext>
              </a:extLst>
            </p:cNvPr>
            <p:cNvSpPr/>
            <p:nvPr userDrawn="1"/>
          </p:nvSpPr>
          <p:spPr>
            <a:xfrm>
              <a:off x="-104387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5" name="Vrije vorm: vorm 374">
              <a:extLst>
                <a:ext uri="{FF2B5EF4-FFF2-40B4-BE49-F238E27FC236}">
                  <a16:creationId xmlns:a16="http://schemas.microsoft.com/office/drawing/2014/main" id="{D8B0C21A-051A-40BF-A5E8-4699975B7AD3}"/>
                </a:ext>
              </a:extLst>
            </p:cNvPr>
            <p:cNvSpPr/>
            <p:nvPr/>
          </p:nvSpPr>
          <p:spPr>
            <a:xfrm>
              <a:off x="492756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6" name="Vrije vorm: vorm 375">
              <a:extLst>
                <a:ext uri="{FF2B5EF4-FFF2-40B4-BE49-F238E27FC236}">
                  <a16:creationId xmlns:a16="http://schemas.microsoft.com/office/drawing/2014/main" id="{2890C2D1-B4F3-473F-A77A-563101B3FB3B}"/>
                </a:ext>
              </a:extLst>
            </p:cNvPr>
            <p:cNvSpPr/>
            <p:nvPr/>
          </p:nvSpPr>
          <p:spPr>
            <a:xfrm>
              <a:off x="1089900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7" name="Vrije vorm: vorm 376">
              <a:extLst>
                <a:ext uri="{FF2B5EF4-FFF2-40B4-BE49-F238E27FC236}">
                  <a16:creationId xmlns:a16="http://schemas.microsoft.com/office/drawing/2014/main" id="{D7695433-A8F0-4332-9E52-7F6E20D5ECB2}"/>
                </a:ext>
              </a:extLst>
            </p:cNvPr>
            <p:cNvSpPr/>
            <p:nvPr/>
          </p:nvSpPr>
          <p:spPr>
            <a:xfrm>
              <a:off x="1687044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8" name="Vrije vorm: vorm 377">
              <a:extLst>
                <a:ext uri="{FF2B5EF4-FFF2-40B4-BE49-F238E27FC236}">
                  <a16:creationId xmlns:a16="http://schemas.microsoft.com/office/drawing/2014/main" id="{2D1CEA23-FC5B-4B1C-A37E-51C311D56BE7}"/>
                </a:ext>
              </a:extLst>
            </p:cNvPr>
            <p:cNvSpPr/>
            <p:nvPr/>
          </p:nvSpPr>
          <p:spPr>
            <a:xfrm>
              <a:off x="2284188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9" name="Vrije vorm: vorm 378">
              <a:extLst>
                <a:ext uri="{FF2B5EF4-FFF2-40B4-BE49-F238E27FC236}">
                  <a16:creationId xmlns:a16="http://schemas.microsoft.com/office/drawing/2014/main" id="{5068B75C-1CB3-44A0-982E-BD160F3D89A4}"/>
                </a:ext>
              </a:extLst>
            </p:cNvPr>
            <p:cNvSpPr/>
            <p:nvPr/>
          </p:nvSpPr>
          <p:spPr>
            <a:xfrm>
              <a:off x="2881333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0" name="Vrije vorm: vorm 379">
              <a:extLst>
                <a:ext uri="{FF2B5EF4-FFF2-40B4-BE49-F238E27FC236}">
                  <a16:creationId xmlns:a16="http://schemas.microsoft.com/office/drawing/2014/main" id="{70DBCDCF-AFD5-460A-9104-6304EBBCF476}"/>
                </a:ext>
              </a:extLst>
            </p:cNvPr>
            <p:cNvSpPr/>
            <p:nvPr/>
          </p:nvSpPr>
          <p:spPr>
            <a:xfrm>
              <a:off x="3478477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1" name="Vrije vorm: vorm 380">
              <a:extLst>
                <a:ext uri="{FF2B5EF4-FFF2-40B4-BE49-F238E27FC236}">
                  <a16:creationId xmlns:a16="http://schemas.microsoft.com/office/drawing/2014/main" id="{4BEAEB21-1669-4E9B-9500-88E102B1FD42}"/>
                </a:ext>
              </a:extLst>
            </p:cNvPr>
            <p:cNvSpPr/>
            <p:nvPr/>
          </p:nvSpPr>
          <p:spPr>
            <a:xfrm>
              <a:off x="4075621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2" name="Vrije vorm: vorm 381">
              <a:extLst>
                <a:ext uri="{FF2B5EF4-FFF2-40B4-BE49-F238E27FC236}">
                  <a16:creationId xmlns:a16="http://schemas.microsoft.com/office/drawing/2014/main" id="{80B2C3EB-1972-4971-A840-29BCE6E40EE4}"/>
                </a:ext>
              </a:extLst>
            </p:cNvPr>
            <p:cNvSpPr/>
            <p:nvPr/>
          </p:nvSpPr>
          <p:spPr>
            <a:xfrm>
              <a:off x="4672766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3" name="Vrije vorm: vorm 382">
              <a:extLst>
                <a:ext uri="{FF2B5EF4-FFF2-40B4-BE49-F238E27FC236}">
                  <a16:creationId xmlns:a16="http://schemas.microsoft.com/office/drawing/2014/main" id="{099AADDB-69AA-4681-BAA5-35428B84E73E}"/>
                </a:ext>
              </a:extLst>
            </p:cNvPr>
            <p:cNvSpPr/>
            <p:nvPr/>
          </p:nvSpPr>
          <p:spPr>
            <a:xfrm>
              <a:off x="5269910" y="819842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9508 w 598080"/>
                <a:gd name="connsiteY2" fmla="*/ 688869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9508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9508" y="688869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4" name="Vrije vorm: vorm 383">
              <a:extLst>
                <a:ext uri="{FF2B5EF4-FFF2-40B4-BE49-F238E27FC236}">
                  <a16:creationId xmlns:a16="http://schemas.microsoft.com/office/drawing/2014/main" id="{502BA33D-A6A5-482F-96B6-84AA46805BE3}"/>
                </a:ext>
              </a:extLst>
            </p:cNvPr>
            <p:cNvSpPr/>
            <p:nvPr/>
          </p:nvSpPr>
          <p:spPr>
            <a:xfrm>
              <a:off x="5867990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5" name="Vrije vorm: vorm 384">
              <a:extLst>
                <a:ext uri="{FF2B5EF4-FFF2-40B4-BE49-F238E27FC236}">
                  <a16:creationId xmlns:a16="http://schemas.microsoft.com/office/drawing/2014/main" id="{B4C902AB-8A92-4924-BE14-B55FEF67FAAB}"/>
                </a:ext>
              </a:extLst>
            </p:cNvPr>
            <p:cNvSpPr/>
            <p:nvPr/>
          </p:nvSpPr>
          <p:spPr>
            <a:xfrm>
              <a:off x="6465134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6" name="Vrije vorm: vorm 385">
              <a:extLst>
                <a:ext uri="{FF2B5EF4-FFF2-40B4-BE49-F238E27FC236}">
                  <a16:creationId xmlns:a16="http://schemas.microsoft.com/office/drawing/2014/main" id="{A72FDD08-D204-4079-8D2D-8B534278E026}"/>
                </a:ext>
              </a:extLst>
            </p:cNvPr>
            <p:cNvSpPr/>
            <p:nvPr/>
          </p:nvSpPr>
          <p:spPr>
            <a:xfrm>
              <a:off x="7062278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7" name="Vrije vorm: vorm 386">
              <a:extLst>
                <a:ext uri="{FF2B5EF4-FFF2-40B4-BE49-F238E27FC236}">
                  <a16:creationId xmlns:a16="http://schemas.microsoft.com/office/drawing/2014/main" id="{3E96AA0F-C44D-45BB-981C-C09C45AE5401}"/>
                </a:ext>
              </a:extLst>
            </p:cNvPr>
            <p:cNvSpPr/>
            <p:nvPr/>
          </p:nvSpPr>
          <p:spPr>
            <a:xfrm>
              <a:off x="7659423" y="81984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9 h 688868"/>
                <a:gd name="connsiteX3" fmla="*/ 597145 w 597144"/>
                <a:gd name="connsiteY3" fmla="*/ 516651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9"/>
                  </a:lnTo>
                  <a:lnTo>
                    <a:pt x="597145" y="516651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0" name="Vrije vorm: vorm 389">
              <a:extLst>
                <a:ext uri="{FF2B5EF4-FFF2-40B4-BE49-F238E27FC236}">
                  <a16:creationId xmlns:a16="http://schemas.microsoft.com/office/drawing/2014/main" id="{7A34A645-D3BC-48D4-BDD1-9CB3C7E4B8BC}"/>
                </a:ext>
              </a:extLst>
            </p:cNvPr>
            <p:cNvSpPr/>
            <p:nvPr userDrawn="1"/>
          </p:nvSpPr>
          <p:spPr>
            <a:xfrm>
              <a:off x="-403895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1" name="Vrije vorm: vorm 390">
              <a:extLst>
                <a:ext uri="{FF2B5EF4-FFF2-40B4-BE49-F238E27FC236}">
                  <a16:creationId xmlns:a16="http://schemas.microsoft.com/office/drawing/2014/main" id="{DE72AC31-AEE2-48F6-972D-BC176170B854}"/>
                </a:ext>
              </a:extLst>
            </p:cNvPr>
            <p:cNvSpPr/>
            <p:nvPr userDrawn="1"/>
          </p:nvSpPr>
          <p:spPr>
            <a:xfrm>
              <a:off x="193248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2" name="Vrije vorm: vorm 391">
              <a:extLst>
                <a:ext uri="{FF2B5EF4-FFF2-40B4-BE49-F238E27FC236}">
                  <a16:creationId xmlns:a16="http://schemas.microsoft.com/office/drawing/2014/main" id="{030FBA54-F370-4DA5-9BD0-A0FE1F50CCA7}"/>
                </a:ext>
              </a:extLst>
            </p:cNvPr>
            <p:cNvSpPr/>
            <p:nvPr/>
          </p:nvSpPr>
          <p:spPr>
            <a:xfrm>
              <a:off x="790392" y="1340237"/>
              <a:ext cx="598080" cy="689804"/>
            </a:xfrm>
            <a:custGeom>
              <a:avLst/>
              <a:gdLst>
                <a:gd name="connsiteX0" fmla="*/ 0 w 598080"/>
                <a:gd name="connsiteY0" fmla="*/ 172217 h 689804"/>
                <a:gd name="connsiteX1" fmla="*/ 0 w 598080"/>
                <a:gd name="connsiteY1" fmla="*/ 517588 h 689804"/>
                <a:gd name="connsiteX2" fmla="*/ 298572 w 598080"/>
                <a:gd name="connsiteY2" fmla="*/ 689805 h 689804"/>
                <a:gd name="connsiteX3" fmla="*/ 598080 w 598080"/>
                <a:gd name="connsiteY3" fmla="*/ 517588 h 689804"/>
                <a:gd name="connsiteX4" fmla="*/ 598080 w 598080"/>
                <a:gd name="connsiteY4" fmla="*/ 172217 h 689804"/>
                <a:gd name="connsiteX5" fmla="*/ 298572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8080" y="517588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3" name="Vrije vorm: vorm 392">
              <a:extLst>
                <a:ext uri="{FF2B5EF4-FFF2-40B4-BE49-F238E27FC236}">
                  <a16:creationId xmlns:a16="http://schemas.microsoft.com/office/drawing/2014/main" id="{1416270F-AD35-4E81-AB66-0B09CBA3AD62}"/>
                </a:ext>
              </a:extLst>
            </p:cNvPr>
            <p:cNvSpPr/>
            <p:nvPr/>
          </p:nvSpPr>
          <p:spPr>
            <a:xfrm>
              <a:off x="1388472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4" name="Vrije vorm: vorm 393">
              <a:extLst>
                <a:ext uri="{FF2B5EF4-FFF2-40B4-BE49-F238E27FC236}">
                  <a16:creationId xmlns:a16="http://schemas.microsoft.com/office/drawing/2014/main" id="{817BEA55-EF79-40A6-9AC0-1823ABFA0886}"/>
                </a:ext>
              </a:extLst>
            </p:cNvPr>
            <p:cNvSpPr/>
            <p:nvPr/>
          </p:nvSpPr>
          <p:spPr>
            <a:xfrm>
              <a:off x="1985616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5" name="Vrije vorm: vorm 394">
              <a:extLst>
                <a:ext uri="{FF2B5EF4-FFF2-40B4-BE49-F238E27FC236}">
                  <a16:creationId xmlns:a16="http://schemas.microsoft.com/office/drawing/2014/main" id="{199CCF78-2718-41DB-A6FE-C12BAEE36164}"/>
                </a:ext>
              </a:extLst>
            </p:cNvPr>
            <p:cNvSpPr/>
            <p:nvPr/>
          </p:nvSpPr>
          <p:spPr>
            <a:xfrm>
              <a:off x="2582761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6" name="Vrije vorm: vorm 395">
              <a:extLst>
                <a:ext uri="{FF2B5EF4-FFF2-40B4-BE49-F238E27FC236}">
                  <a16:creationId xmlns:a16="http://schemas.microsoft.com/office/drawing/2014/main" id="{E8ACADAE-B5C8-46EB-B6AF-FDFF31ECC622}"/>
                </a:ext>
              </a:extLst>
            </p:cNvPr>
            <p:cNvSpPr/>
            <p:nvPr/>
          </p:nvSpPr>
          <p:spPr>
            <a:xfrm>
              <a:off x="3179905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7" name="Vrije vorm: vorm 396">
              <a:extLst>
                <a:ext uri="{FF2B5EF4-FFF2-40B4-BE49-F238E27FC236}">
                  <a16:creationId xmlns:a16="http://schemas.microsoft.com/office/drawing/2014/main" id="{D249F6DB-D071-47A9-8EAB-EF1B9376387C}"/>
                </a:ext>
              </a:extLst>
            </p:cNvPr>
            <p:cNvSpPr/>
            <p:nvPr/>
          </p:nvSpPr>
          <p:spPr>
            <a:xfrm>
              <a:off x="3777049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8" name="Vrije vorm: vorm 397">
              <a:extLst>
                <a:ext uri="{FF2B5EF4-FFF2-40B4-BE49-F238E27FC236}">
                  <a16:creationId xmlns:a16="http://schemas.microsoft.com/office/drawing/2014/main" id="{3F98B9E5-E4EB-4900-AAD2-37612FD65D45}"/>
                </a:ext>
              </a:extLst>
            </p:cNvPr>
            <p:cNvSpPr/>
            <p:nvPr/>
          </p:nvSpPr>
          <p:spPr>
            <a:xfrm>
              <a:off x="4374193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5 w 597144"/>
                <a:gd name="connsiteY3" fmla="*/ 517588 h 689804"/>
                <a:gd name="connsiteX4" fmla="*/ 597145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5" y="517588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9" name="Vrije vorm: vorm 398">
              <a:extLst>
                <a:ext uri="{FF2B5EF4-FFF2-40B4-BE49-F238E27FC236}">
                  <a16:creationId xmlns:a16="http://schemas.microsoft.com/office/drawing/2014/main" id="{8162CFB4-1998-4E14-8E27-A6590F80EDEB}"/>
                </a:ext>
              </a:extLst>
            </p:cNvPr>
            <p:cNvSpPr/>
            <p:nvPr/>
          </p:nvSpPr>
          <p:spPr>
            <a:xfrm>
              <a:off x="4971338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0" name="Vrije vorm: vorm 399">
              <a:extLst>
                <a:ext uri="{FF2B5EF4-FFF2-40B4-BE49-F238E27FC236}">
                  <a16:creationId xmlns:a16="http://schemas.microsoft.com/office/drawing/2014/main" id="{86263950-2EB8-4B6B-9956-1150CE881216}"/>
                </a:ext>
              </a:extLst>
            </p:cNvPr>
            <p:cNvSpPr/>
            <p:nvPr/>
          </p:nvSpPr>
          <p:spPr>
            <a:xfrm>
              <a:off x="5568482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1" name="Vrije vorm: vorm 400">
              <a:extLst>
                <a:ext uri="{FF2B5EF4-FFF2-40B4-BE49-F238E27FC236}">
                  <a16:creationId xmlns:a16="http://schemas.microsoft.com/office/drawing/2014/main" id="{F54CBC87-7811-4DB5-926A-8965C43D1450}"/>
                </a:ext>
              </a:extLst>
            </p:cNvPr>
            <p:cNvSpPr/>
            <p:nvPr/>
          </p:nvSpPr>
          <p:spPr>
            <a:xfrm>
              <a:off x="6165626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2" name="Vrije vorm: vorm 401">
              <a:extLst>
                <a:ext uri="{FF2B5EF4-FFF2-40B4-BE49-F238E27FC236}">
                  <a16:creationId xmlns:a16="http://schemas.microsoft.com/office/drawing/2014/main" id="{46790348-57DA-4E90-87FC-598E568685A7}"/>
                </a:ext>
              </a:extLst>
            </p:cNvPr>
            <p:cNvSpPr/>
            <p:nvPr/>
          </p:nvSpPr>
          <p:spPr>
            <a:xfrm>
              <a:off x="6762770" y="1340237"/>
              <a:ext cx="598080" cy="689804"/>
            </a:xfrm>
            <a:custGeom>
              <a:avLst/>
              <a:gdLst>
                <a:gd name="connsiteX0" fmla="*/ 0 w 598080"/>
                <a:gd name="connsiteY0" fmla="*/ 172217 h 689804"/>
                <a:gd name="connsiteX1" fmla="*/ 0 w 598080"/>
                <a:gd name="connsiteY1" fmla="*/ 517588 h 689804"/>
                <a:gd name="connsiteX2" fmla="*/ 298572 w 598080"/>
                <a:gd name="connsiteY2" fmla="*/ 689805 h 689804"/>
                <a:gd name="connsiteX3" fmla="*/ 598080 w 598080"/>
                <a:gd name="connsiteY3" fmla="*/ 517588 h 689804"/>
                <a:gd name="connsiteX4" fmla="*/ 598080 w 598080"/>
                <a:gd name="connsiteY4" fmla="*/ 172217 h 689804"/>
                <a:gd name="connsiteX5" fmla="*/ 298572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8080" y="517588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3" name="Vrije vorm: vorm 402">
              <a:extLst>
                <a:ext uri="{FF2B5EF4-FFF2-40B4-BE49-F238E27FC236}">
                  <a16:creationId xmlns:a16="http://schemas.microsoft.com/office/drawing/2014/main" id="{2BC4C312-492D-43FA-BC28-A886E5F3DA8E}"/>
                </a:ext>
              </a:extLst>
            </p:cNvPr>
            <p:cNvSpPr/>
            <p:nvPr/>
          </p:nvSpPr>
          <p:spPr>
            <a:xfrm>
              <a:off x="7360851" y="1340237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8 h 689804"/>
                <a:gd name="connsiteX2" fmla="*/ 298572 w 597144"/>
                <a:gd name="connsiteY2" fmla="*/ 689805 h 689804"/>
                <a:gd name="connsiteX3" fmla="*/ 597144 w 597144"/>
                <a:gd name="connsiteY3" fmla="*/ 517588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8"/>
                  </a:lnTo>
                  <a:lnTo>
                    <a:pt x="298572" y="689805"/>
                  </a:lnTo>
                  <a:lnTo>
                    <a:pt x="597144" y="517588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6" name="Vrije vorm: vorm 405">
              <a:extLst>
                <a:ext uri="{FF2B5EF4-FFF2-40B4-BE49-F238E27FC236}">
                  <a16:creationId xmlns:a16="http://schemas.microsoft.com/office/drawing/2014/main" id="{FDC5ECFD-3618-4EBC-86A4-B1D674160703}"/>
                </a:ext>
              </a:extLst>
            </p:cNvPr>
            <p:cNvSpPr/>
            <p:nvPr userDrawn="1"/>
          </p:nvSpPr>
          <p:spPr>
            <a:xfrm>
              <a:off x="-104387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7" name="Vrije vorm: vorm 406">
              <a:extLst>
                <a:ext uri="{FF2B5EF4-FFF2-40B4-BE49-F238E27FC236}">
                  <a16:creationId xmlns:a16="http://schemas.microsoft.com/office/drawing/2014/main" id="{E2CF5836-F467-48F2-93E3-DA72A4A01608}"/>
                </a:ext>
              </a:extLst>
            </p:cNvPr>
            <p:cNvSpPr/>
            <p:nvPr/>
          </p:nvSpPr>
          <p:spPr>
            <a:xfrm>
              <a:off x="492756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8" name="Vrije vorm: vorm 407">
              <a:extLst>
                <a:ext uri="{FF2B5EF4-FFF2-40B4-BE49-F238E27FC236}">
                  <a16:creationId xmlns:a16="http://schemas.microsoft.com/office/drawing/2014/main" id="{E1B2E796-A6E2-4C94-B279-21BAE110689B}"/>
                </a:ext>
              </a:extLst>
            </p:cNvPr>
            <p:cNvSpPr/>
            <p:nvPr/>
          </p:nvSpPr>
          <p:spPr>
            <a:xfrm>
              <a:off x="1089900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9" name="Vrije vorm: vorm 408">
              <a:extLst>
                <a:ext uri="{FF2B5EF4-FFF2-40B4-BE49-F238E27FC236}">
                  <a16:creationId xmlns:a16="http://schemas.microsoft.com/office/drawing/2014/main" id="{0002AB16-D204-4633-9AC8-BDE625D6BF87}"/>
                </a:ext>
              </a:extLst>
            </p:cNvPr>
            <p:cNvSpPr/>
            <p:nvPr/>
          </p:nvSpPr>
          <p:spPr>
            <a:xfrm>
              <a:off x="1687044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0" name="Vrije vorm: vorm 409">
              <a:extLst>
                <a:ext uri="{FF2B5EF4-FFF2-40B4-BE49-F238E27FC236}">
                  <a16:creationId xmlns:a16="http://schemas.microsoft.com/office/drawing/2014/main" id="{3535FAD8-02F9-4A08-81F9-36B7DBDDA47B}"/>
                </a:ext>
              </a:extLst>
            </p:cNvPr>
            <p:cNvSpPr/>
            <p:nvPr/>
          </p:nvSpPr>
          <p:spPr>
            <a:xfrm>
              <a:off x="2284188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1" name="Vrije vorm: vorm 410">
              <a:extLst>
                <a:ext uri="{FF2B5EF4-FFF2-40B4-BE49-F238E27FC236}">
                  <a16:creationId xmlns:a16="http://schemas.microsoft.com/office/drawing/2014/main" id="{D36ABE53-C084-4F4E-AF5E-91DE02B47D88}"/>
                </a:ext>
              </a:extLst>
            </p:cNvPr>
            <p:cNvSpPr/>
            <p:nvPr/>
          </p:nvSpPr>
          <p:spPr>
            <a:xfrm>
              <a:off x="2881333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2" name="Vrije vorm: vorm 411">
              <a:extLst>
                <a:ext uri="{FF2B5EF4-FFF2-40B4-BE49-F238E27FC236}">
                  <a16:creationId xmlns:a16="http://schemas.microsoft.com/office/drawing/2014/main" id="{1591D5EA-B66B-4BB0-87C2-C6D7E8683043}"/>
                </a:ext>
              </a:extLst>
            </p:cNvPr>
            <p:cNvSpPr/>
            <p:nvPr/>
          </p:nvSpPr>
          <p:spPr>
            <a:xfrm>
              <a:off x="3478477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3" name="Vrije vorm: vorm 412">
              <a:extLst>
                <a:ext uri="{FF2B5EF4-FFF2-40B4-BE49-F238E27FC236}">
                  <a16:creationId xmlns:a16="http://schemas.microsoft.com/office/drawing/2014/main" id="{90BC5CDA-2E28-4C9B-A5C3-B3D93480851D}"/>
                </a:ext>
              </a:extLst>
            </p:cNvPr>
            <p:cNvSpPr/>
            <p:nvPr/>
          </p:nvSpPr>
          <p:spPr>
            <a:xfrm>
              <a:off x="4075621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4" name="Vrije vorm: vorm 413">
              <a:extLst>
                <a:ext uri="{FF2B5EF4-FFF2-40B4-BE49-F238E27FC236}">
                  <a16:creationId xmlns:a16="http://schemas.microsoft.com/office/drawing/2014/main" id="{AB21DDA0-942E-40C4-8D45-A9820EBA4BBF}"/>
                </a:ext>
              </a:extLst>
            </p:cNvPr>
            <p:cNvSpPr/>
            <p:nvPr/>
          </p:nvSpPr>
          <p:spPr>
            <a:xfrm>
              <a:off x="4672766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5" name="Vrije vorm: vorm 414">
              <a:extLst>
                <a:ext uri="{FF2B5EF4-FFF2-40B4-BE49-F238E27FC236}">
                  <a16:creationId xmlns:a16="http://schemas.microsoft.com/office/drawing/2014/main" id="{F69ED130-4BDA-4544-9068-E0B7D4C5F48A}"/>
                </a:ext>
              </a:extLst>
            </p:cNvPr>
            <p:cNvSpPr/>
            <p:nvPr/>
          </p:nvSpPr>
          <p:spPr>
            <a:xfrm>
              <a:off x="5269910" y="1856889"/>
              <a:ext cx="598080" cy="689804"/>
            </a:xfrm>
            <a:custGeom>
              <a:avLst/>
              <a:gdLst>
                <a:gd name="connsiteX0" fmla="*/ 0 w 598080"/>
                <a:gd name="connsiteY0" fmla="*/ 172217 h 689804"/>
                <a:gd name="connsiteX1" fmla="*/ 0 w 598080"/>
                <a:gd name="connsiteY1" fmla="*/ 517587 h 689804"/>
                <a:gd name="connsiteX2" fmla="*/ 299508 w 598080"/>
                <a:gd name="connsiteY2" fmla="*/ 689804 h 689804"/>
                <a:gd name="connsiteX3" fmla="*/ 598080 w 598080"/>
                <a:gd name="connsiteY3" fmla="*/ 517587 h 689804"/>
                <a:gd name="connsiteX4" fmla="*/ 598080 w 598080"/>
                <a:gd name="connsiteY4" fmla="*/ 172217 h 689804"/>
                <a:gd name="connsiteX5" fmla="*/ 299508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2217"/>
                  </a:moveTo>
                  <a:lnTo>
                    <a:pt x="0" y="517587"/>
                  </a:lnTo>
                  <a:lnTo>
                    <a:pt x="299508" y="689804"/>
                  </a:lnTo>
                  <a:lnTo>
                    <a:pt x="598080" y="517587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6" name="Vrije vorm: vorm 415">
              <a:extLst>
                <a:ext uri="{FF2B5EF4-FFF2-40B4-BE49-F238E27FC236}">
                  <a16:creationId xmlns:a16="http://schemas.microsoft.com/office/drawing/2014/main" id="{E4C4D615-3978-4BC4-B4E2-E904B2AAADB1}"/>
                </a:ext>
              </a:extLst>
            </p:cNvPr>
            <p:cNvSpPr/>
            <p:nvPr/>
          </p:nvSpPr>
          <p:spPr>
            <a:xfrm>
              <a:off x="5867990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7" name="Vrije vorm: vorm 416">
              <a:extLst>
                <a:ext uri="{FF2B5EF4-FFF2-40B4-BE49-F238E27FC236}">
                  <a16:creationId xmlns:a16="http://schemas.microsoft.com/office/drawing/2014/main" id="{C46F69A8-F81B-4D59-AE29-E9B91832BB2C}"/>
                </a:ext>
              </a:extLst>
            </p:cNvPr>
            <p:cNvSpPr/>
            <p:nvPr/>
          </p:nvSpPr>
          <p:spPr>
            <a:xfrm>
              <a:off x="6465134" y="1856889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4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4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2" name="Vrije vorm: vorm 421">
              <a:extLst>
                <a:ext uri="{FF2B5EF4-FFF2-40B4-BE49-F238E27FC236}">
                  <a16:creationId xmlns:a16="http://schemas.microsoft.com/office/drawing/2014/main" id="{A7BC94C3-694C-414E-8507-E134145B6F82}"/>
                </a:ext>
              </a:extLst>
            </p:cNvPr>
            <p:cNvSpPr/>
            <p:nvPr userDrawn="1"/>
          </p:nvSpPr>
          <p:spPr>
            <a:xfrm>
              <a:off x="-403895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3" name="Vrije vorm: vorm 422">
              <a:extLst>
                <a:ext uri="{FF2B5EF4-FFF2-40B4-BE49-F238E27FC236}">
                  <a16:creationId xmlns:a16="http://schemas.microsoft.com/office/drawing/2014/main" id="{52E54303-EA84-4CE1-B56E-AC41179795CC}"/>
                </a:ext>
              </a:extLst>
            </p:cNvPr>
            <p:cNvSpPr/>
            <p:nvPr userDrawn="1"/>
          </p:nvSpPr>
          <p:spPr>
            <a:xfrm>
              <a:off x="193248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4" name="Vrije vorm: vorm 423">
              <a:extLst>
                <a:ext uri="{FF2B5EF4-FFF2-40B4-BE49-F238E27FC236}">
                  <a16:creationId xmlns:a16="http://schemas.microsoft.com/office/drawing/2014/main" id="{B7B8F961-9470-4E62-9294-76CDF7BC5441}"/>
                </a:ext>
              </a:extLst>
            </p:cNvPr>
            <p:cNvSpPr/>
            <p:nvPr/>
          </p:nvSpPr>
          <p:spPr>
            <a:xfrm>
              <a:off x="790392" y="2378220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9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5" name="Vrije vorm: vorm 424">
              <a:extLst>
                <a:ext uri="{FF2B5EF4-FFF2-40B4-BE49-F238E27FC236}">
                  <a16:creationId xmlns:a16="http://schemas.microsoft.com/office/drawing/2014/main" id="{59FE74C4-5F1E-4FED-9C75-87AF40CA5BE1}"/>
                </a:ext>
              </a:extLst>
            </p:cNvPr>
            <p:cNvSpPr/>
            <p:nvPr/>
          </p:nvSpPr>
          <p:spPr>
            <a:xfrm>
              <a:off x="1388472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6" name="Vrije vorm: vorm 425">
              <a:extLst>
                <a:ext uri="{FF2B5EF4-FFF2-40B4-BE49-F238E27FC236}">
                  <a16:creationId xmlns:a16="http://schemas.microsoft.com/office/drawing/2014/main" id="{C48F79B6-8859-4361-AC14-8D0AAFF1E546}"/>
                </a:ext>
              </a:extLst>
            </p:cNvPr>
            <p:cNvSpPr/>
            <p:nvPr/>
          </p:nvSpPr>
          <p:spPr>
            <a:xfrm>
              <a:off x="1985616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7" name="Vrije vorm: vorm 426">
              <a:extLst>
                <a:ext uri="{FF2B5EF4-FFF2-40B4-BE49-F238E27FC236}">
                  <a16:creationId xmlns:a16="http://schemas.microsoft.com/office/drawing/2014/main" id="{B4781870-39F6-472E-90CD-04A6C10157B5}"/>
                </a:ext>
              </a:extLst>
            </p:cNvPr>
            <p:cNvSpPr/>
            <p:nvPr/>
          </p:nvSpPr>
          <p:spPr>
            <a:xfrm>
              <a:off x="2582761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8" name="Vrije vorm: vorm 427">
              <a:extLst>
                <a:ext uri="{FF2B5EF4-FFF2-40B4-BE49-F238E27FC236}">
                  <a16:creationId xmlns:a16="http://schemas.microsoft.com/office/drawing/2014/main" id="{16D2CF1E-4D64-4F4D-BD47-2F0D9B4EA0BB}"/>
                </a:ext>
              </a:extLst>
            </p:cNvPr>
            <p:cNvSpPr/>
            <p:nvPr/>
          </p:nvSpPr>
          <p:spPr>
            <a:xfrm>
              <a:off x="3179905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9" name="Vrije vorm: vorm 428">
              <a:extLst>
                <a:ext uri="{FF2B5EF4-FFF2-40B4-BE49-F238E27FC236}">
                  <a16:creationId xmlns:a16="http://schemas.microsoft.com/office/drawing/2014/main" id="{F0679523-E77E-4543-8AB8-DB54A9EF1ACB}"/>
                </a:ext>
              </a:extLst>
            </p:cNvPr>
            <p:cNvSpPr/>
            <p:nvPr/>
          </p:nvSpPr>
          <p:spPr>
            <a:xfrm>
              <a:off x="3777049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0" name="Vrije vorm: vorm 429">
              <a:extLst>
                <a:ext uri="{FF2B5EF4-FFF2-40B4-BE49-F238E27FC236}">
                  <a16:creationId xmlns:a16="http://schemas.microsoft.com/office/drawing/2014/main" id="{1C217CFE-BBAB-43A8-8289-D69B8DEDBEC8}"/>
                </a:ext>
              </a:extLst>
            </p:cNvPr>
            <p:cNvSpPr/>
            <p:nvPr/>
          </p:nvSpPr>
          <p:spPr>
            <a:xfrm>
              <a:off x="4374193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1" name="Vrije vorm: vorm 430">
              <a:extLst>
                <a:ext uri="{FF2B5EF4-FFF2-40B4-BE49-F238E27FC236}">
                  <a16:creationId xmlns:a16="http://schemas.microsoft.com/office/drawing/2014/main" id="{04CE0B53-B40A-4098-84DB-120F580AC259}"/>
                </a:ext>
              </a:extLst>
            </p:cNvPr>
            <p:cNvSpPr/>
            <p:nvPr/>
          </p:nvSpPr>
          <p:spPr>
            <a:xfrm>
              <a:off x="4971338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2" name="Vrije vorm: vorm 431">
              <a:extLst>
                <a:ext uri="{FF2B5EF4-FFF2-40B4-BE49-F238E27FC236}">
                  <a16:creationId xmlns:a16="http://schemas.microsoft.com/office/drawing/2014/main" id="{D33CF4F6-62B2-4CC7-861B-F6F3ED8DB7A2}"/>
                </a:ext>
              </a:extLst>
            </p:cNvPr>
            <p:cNvSpPr/>
            <p:nvPr/>
          </p:nvSpPr>
          <p:spPr>
            <a:xfrm>
              <a:off x="5568482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3" name="Vrije vorm: vorm 432">
              <a:extLst>
                <a:ext uri="{FF2B5EF4-FFF2-40B4-BE49-F238E27FC236}">
                  <a16:creationId xmlns:a16="http://schemas.microsoft.com/office/drawing/2014/main" id="{21B07BB0-1E73-4E48-829B-084053A75650}"/>
                </a:ext>
              </a:extLst>
            </p:cNvPr>
            <p:cNvSpPr/>
            <p:nvPr/>
          </p:nvSpPr>
          <p:spPr>
            <a:xfrm>
              <a:off x="6165626" y="237822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8" name="Vrije vorm: vorm 437">
              <a:extLst>
                <a:ext uri="{FF2B5EF4-FFF2-40B4-BE49-F238E27FC236}">
                  <a16:creationId xmlns:a16="http://schemas.microsoft.com/office/drawing/2014/main" id="{339D8C4C-8212-4DC2-AFFB-EF923A5E3349}"/>
                </a:ext>
              </a:extLst>
            </p:cNvPr>
            <p:cNvSpPr/>
            <p:nvPr userDrawn="1"/>
          </p:nvSpPr>
          <p:spPr>
            <a:xfrm>
              <a:off x="-104387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9" name="Vrije vorm: vorm 438">
              <a:extLst>
                <a:ext uri="{FF2B5EF4-FFF2-40B4-BE49-F238E27FC236}">
                  <a16:creationId xmlns:a16="http://schemas.microsoft.com/office/drawing/2014/main" id="{422EA434-EDBE-42F4-AB80-0DA4CA450EEB}"/>
                </a:ext>
              </a:extLst>
            </p:cNvPr>
            <p:cNvSpPr/>
            <p:nvPr/>
          </p:nvSpPr>
          <p:spPr>
            <a:xfrm>
              <a:off x="492756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0" name="Vrije vorm: vorm 439">
              <a:extLst>
                <a:ext uri="{FF2B5EF4-FFF2-40B4-BE49-F238E27FC236}">
                  <a16:creationId xmlns:a16="http://schemas.microsoft.com/office/drawing/2014/main" id="{69E5F4D7-CC7D-40B4-886A-4EB418E99F85}"/>
                </a:ext>
              </a:extLst>
            </p:cNvPr>
            <p:cNvSpPr/>
            <p:nvPr/>
          </p:nvSpPr>
          <p:spPr>
            <a:xfrm>
              <a:off x="1089900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1" name="Vrije vorm: vorm 440">
              <a:extLst>
                <a:ext uri="{FF2B5EF4-FFF2-40B4-BE49-F238E27FC236}">
                  <a16:creationId xmlns:a16="http://schemas.microsoft.com/office/drawing/2014/main" id="{6646893D-AD1D-4489-BD93-197F5CA94631}"/>
                </a:ext>
              </a:extLst>
            </p:cNvPr>
            <p:cNvSpPr/>
            <p:nvPr/>
          </p:nvSpPr>
          <p:spPr>
            <a:xfrm>
              <a:off x="1687044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2" name="Vrije vorm: vorm 441">
              <a:extLst>
                <a:ext uri="{FF2B5EF4-FFF2-40B4-BE49-F238E27FC236}">
                  <a16:creationId xmlns:a16="http://schemas.microsoft.com/office/drawing/2014/main" id="{4C1BC199-6A62-48E6-9AF5-99E442BB6E8C}"/>
                </a:ext>
              </a:extLst>
            </p:cNvPr>
            <p:cNvSpPr/>
            <p:nvPr/>
          </p:nvSpPr>
          <p:spPr>
            <a:xfrm>
              <a:off x="2284188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3" name="Vrije vorm: vorm 442">
              <a:extLst>
                <a:ext uri="{FF2B5EF4-FFF2-40B4-BE49-F238E27FC236}">
                  <a16:creationId xmlns:a16="http://schemas.microsoft.com/office/drawing/2014/main" id="{ABB63CEA-2B32-49EA-86C0-C4C6A1F574AA}"/>
                </a:ext>
              </a:extLst>
            </p:cNvPr>
            <p:cNvSpPr/>
            <p:nvPr/>
          </p:nvSpPr>
          <p:spPr>
            <a:xfrm>
              <a:off x="2881333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4" name="Vrije vorm: vorm 443">
              <a:extLst>
                <a:ext uri="{FF2B5EF4-FFF2-40B4-BE49-F238E27FC236}">
                  <a16:creationId xmlns:a16="http://schemas.microsoft.com/office/drawing/2014/main" id="{65679DDC-05CD-45E2-9D65-B824A682E5EF}"/>
                </a:ext>
              </a:extLst>
            </p:cNvPr>
            <p:cNvSpPr/>
            <p:nvPr/>
          </p:nvSpPr>
          <p:spPr>
            <a:xfrm>
              <a:off x="3478477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5" name="Vrije vorm: vorm 444">
              <a:extLst>
                <a:ext uri="{FF2B5EF4-FFF2-40B4-BE49-F238E27FC236}">
                  <a16:creationId xmlns:a16="http://schemas.microsoft.com/office/drawing/2014/main" id="{B0682FF7-1A65-44CB-A88E-5301D3C262AE}"/>
                </a:ext>
              </a:extLst>
            </p:cNvPr>
            <p:cNvSpPr/>
            <p:nvPr/>
          </p:nvSpPr>
          <p:spPr>
            <a:xfrm>
              <a:off x="4075621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6" name="Vrije vorm: vorm 445">
              <a:extLst>
                <a:ext uri="{FF2B5EF4-FFF2-40B4-BE49-F238E27FC236}">
                  <a16:creationId xmlns:a16="http://schemas.microsoft.com/office/drawing/2014/main" id="{8A0D09B8-557B-478B-B13E-950FF9B7943F}"/>
                </a:ext>
              </a:extLst>
            </p:cNvPr>
            <p:cNvSpPr/>
            <p:nvPr/>
          </p:nvSpPr>
          <p:spPr>
            <a:xfrm>
              <a:off x="4672766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7" name="Vrije vorm: vorm 446">
              <a:extLst>
                <a:ext uri="{FF2B5EF4-FFF2-40B4-BE49-F238E27FC236}">
                  <a16:creationId xmlns:a16="http://schemas.microsoft.com/office/drawing/2014/main" id="{A793ADD7-E10E-492C-8DFA-90BAC6CD30F5}"/>
                </a:ext>
              </a:extLst>
            </p:cNvPr>
            <p:cNvSpPr/>
            <p:nvPr/>
          </p:nvSpPr>
          <p:spPr>
            <a:xfrm>
              <a:off x="5269910" y="2894872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9508 w 598080"/>
                <a:gd name="connsiteY2" fmla="*/ 688869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9508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9508" y="688869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8" name="Vrije vorm: vorm 447">
              <a:extLst>
                <a:ext uri="{FF2B5EF4-FFF2-40B4-BE49-F238E27FC236}">
                  <a16:creationId xmlns:a16="http://schemas.microsoft.com/office/drawing/2014/main" id="{BD9FFD43-B9A4-4370-9B11-81FE2EB09B60}"/>
                </a:ext>
              </a:extLst>
            </p:cNvPr>
            <p:cNvSpPr/>
            <p:nvPr/>
          </p:nvSpPr>
          <p:spPr>
            <a:xfrm>
              <a:off x="5867990" y="289487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9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9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4" name="Vrije vorm: vorm 453">
              <a:extLst>
                <a:ext uri="{FF2B5EF4-FFF2-40B4-BE49-F238E27FC236}">
                  <a16:creationId xmlns:a16="http://schemas.microsoft.com/office/drawing/2014/main" id="{B625A399-5840-4EF8-A990-5A803D2E57D3}"/>
                </a:ext>
              </a:extLst>
            </p:cNvPr>
            <p:cNvSpPr/>
            <p:nvPr userDrawn="1"/>
          </p:nvSpPr>
          <p:spPr>
            <a:xfrm>
              <a:off x="-403895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5" name="Vrije vorm: vorm 454">
              <a:extLst>
                <a:ext uri="{FF2B5EF4-FFF2-40B4-BE49-F238E27FC236}">
                  <a16:creationId xmlns:a16="http://schemas.microsoft.com/office/drawing/2014/main" id="{CFC73781-B02C-43A6-A166-D49FEA6A8A35}"/>
                </a:ext>
              </a:extLst>
            </p:cNvPr>
            <p:cNvSpPr/>
            <p:nvPr userDrawn="1"/>
          </p:nvSpPr>
          <p:spPr>
            <a:xfrm>
              <a:off x="193248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6" name="Vrije vorm: vorm 455">
              <a:extLst>
                <a:ext uri="{FF2B5EF4-FFF2-40B4-BE49-F238E27FC236}">
                  <a16:creationId xmlns:a16="http://schemas.microsoft.com/office/drawing/2014/main" id="{94C97479-3566-4EEF-B44B-54590857145B}"/>
                </a:ext>
              </a:extLst>
            </p:cNvPr>
            <p:cNvSpPr/>
            <p:nvPr/>
          </p:nvSpPr>
          <p:spPr>
            <a:xfrm>
              <a:off x="790392" y="3416203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8572 w 598080"/>
                <a:gd name="connsiteY2" fmla="*/ 688868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7" name="Vrije vorm: vorm 456">
              <a:extLst>
                <a:ext uri="{FF2B5EF4-FFF2-40B4-BE49-F238E27FC236}">
                  <a16:creationId xmlns:a16="http://schemas.microsoft.com/office/drawing/2014/main" id="{D9F6E208-88B7-48F8-A859-A6C128E08ECC}"/>
                </a:ext>
              </a:extLst>
            </p:cNvPr>
            <p:cNvSpPr/>
            <p:nvPr/>
          </p:nvSpPr>
          <p:spPr>
            <a:xfrm>
              <a:off x="1388472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8" name="Vrije vorm: vorm 457">
              <a:extLst>
                <a:ext uri="{FF2B5EF4-FFF2-40B4-BE49-F238E27FC236}">
                  <a16:creationId xmlns:a16="http://schemas.microsoft.com/office/drawing/2014/main" id="{C34470E2-188F-41DF-9C3C-8D9821F55159}"/>
                </a:ext>
              </a:extLst>
            </p:cNvPr>
            <p:cNvSpPr/>
            <p:nvPr/>
          </p:nvSpPr>
          <p:spPr>
            <a:xfrm>
              <a:off x="1985616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9" name="Vrije vorm: vorm 458">
              <a:extLst>
                <a:ext uri="{FF2B5EF4-FFF2-40B4-BE49-F238E27FC236}">
                  <a16:creationId xmlns:a16="http://schemas.microsoft.com/office/drawing/2014/main" id="{85A4123A-0880-4FD1-A3E5-16A25D943068}"/>
                </a:ext>
              </a:extLst>
            </p:cNvPr>
            <p:cNvSpPr/>
            <p:nvPr/>
          </p:nvSpPr>
          <p:spPr>
            <a:xfrm>
              <a:off x="2582761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0" name="Vrije vorm: vorm 459">
              <a:extLst>
                <a:ext uri="{FF2B5EF4-FFF2-40B4-BE49-F238E27FC236}">
                  <a16:creationId xmlns:a16="http://schemas.microsoft.com/office/drawing/2014/main" id="{40B793AB-3FE6-4182-9EE4-230B5888B92C}"/>
                </a:ext>
              </a:extLst>
            </p:cNvPr>
            <p:cNvSpPr/>
            <p:nvPr/>
          </p:nvSpPr>
          <p:spPr>
            <a:xfrm>
              <a:off x="3179905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1" name="Vrije vorm: vorm 460">
              <a:extLst>
                <a:ext uri="{FF2B5EF4-FFF2-40B4-BE49-F238E27FC236}">
                  <a16:creationId xmlns:a16="http://schemas.microsoft.com/office/drawing/2014/main" id="{572CEAB7-BEDE-4D2D-B7EB-21F9E6A04448}"/>
                </a:ext>
              </a:extLst>
            </p:cNvPr>
            <p:cNvSpPr/>
            <p:nvPr/>
          </p:nvSpPr>
          <p:spPr>
            <a:xfrm>
              <a:off x="3777049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2" name="Vrije vorm: vorm 461">
              <a:extLst>
                <a:ext uri="{FF2B5EF4-FFF2-40B4-BE49-F238E27FC236}">
                  <a16:creationId xmlns:a16="http://schemas.microsoft.com/office/drawing/2014/main" id="{BB89516A-BABC-4809-898A-6B8F337EC8DC}"/>
                </a:ext>
              </a:extLst>
            </p:cNvPr>
            <p:cNvSpPr/>
            <p:nvPr/>
          </p:nvSpPr>
          <p:spPr>
            <a:xfrm>
              <a:off x="4374193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5 w 597144"/>
                <a:gd name="connsiteY3" fmla="*/ 516651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5" y="516651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3" name="Vrije vorm: vorm 462">
              <a:extLst>
                <a:ext uri="{FF2B5EF4-FFF2-40B4-BE49-F238E27FC236}">
                  <a16:creationId xmlns:a16="http://schemas.microsoft.com/office/drawing/2014/main" id="{11A9C8E8-7408-44D7-A93C-F2D869AFC679}"/>
                </a:ext>
              </a:extLst>
            </p:cNvPr>
            <p:cNvSpPr/>
            <p:nvPr/>
          </p:nvSpPr>
          <p:spPr>
            <a:xfrm>
              <a:off x="4971338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4" name="Vrije vorm: vorm 463">
              <a:extLst>
                <a:ext uri="{FF2B5EF4-FFF2-40B4-BE49-F238E27FC236}">
                  <a16:creationId xmlns:a16="http://schemas.microsoft.com/office/drawing/2014/main" id="{D743C3D2-6608-4A06-A3A3-1407BB49B61A}"/>
                </a:ext>
              </a:extLst>
            </p:cNvPr>
            <p:cNvSpPr/>
            <p:nvPr/>
          </p:nvSpPr>
          <p:spPr>
            <a:xfrm>
              <a:off x="5568482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5" name="Vrije vorm: vorm 464">
              <a:extLst>
                <a:ext uri="{FF2B5EF4-FFF2-40B4-BE49-F238E27FC236}">
                  <a16:creationId xmlns:a16="http://schemas.microsoft.com/office/drawing/2014/main" id="{BC4D2620-A489-4925-8C2A-09E20517C0AB}"/>
                </a:ext>
              </a:extLst>
            </p:cNvPr>
            <p:cNvSpPr/>
            <p:nvPr/>
          </p:nvSpPr>
          <p:spPr>
            <a:xfrm>
              <a:off x="6165626" y="3416203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0" name="Vrije vorm: vorm 469">
              <a:extLst>
                <a:ext uri="{FF2B5EF4-FFF2-40B4-BE49-F238E27FC236}">
                  <a16:creationId xmlns:a16="http://schemas.microsoft.com/office/drawing/2014/main" id="{9E3C62F1-C6EC-4216-93C5-F5CFD170CD05}"/>
                </a:ext>
              </a:extLst>
            </p:cNvPr>
            <p:cNvSpPr/>
            <p:nvPr userDrawn="1"/>
          </p:nvSpPr>
          <p:spPr>
            <a:xfrm>
              <a:off x="-104387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1" name="Vrije vorm: vorm 470">
              <a:extLst>
                <a:ext uri="{FF2B5EF4-FFF2-40B4-BE49-F238E27FC236}">
                  <a16:creationId xmlns:a16="http://schemas.microsoft.com/office/drawing/2014/main" id="{F5ACDD43-A0EC-4427-8FAF-1C28646FE111}"/>
                </a:ext>
              </a:extLst>
            </p:cNvPr>
            <p:cNvSpPr/>
            <p:nvPr/>
          </p:nvSpPr>
          <p:spPr>
            <a:xfrm>
              <a:off x="492756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2" name="Vrije vorm: vorm 471">
              <a:extLst>
                <a:ext uri="{FF2B5EF4-FFF2-40B4-BE49-F238E27FC236}">
                  <a16:creationId xmlns:a16="http://schemas.microsoft.com/office/drawing/2014/main" id="{267BEB23-8AA5-4C69-B960-E4F3B0FC773A}"/>
                </a:ext>
              </a:extLst>
            </p:cNvPr>
            <p:cNvSpPr/>
            <p:nvPr/>
          </p:nvSpPr>
          <p:spPr>
            <a:xfrm>
              <a:off x="1089900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3" name="Vrije vorm: vorm 472">
              <a:extLst>
                <a:ext uri="{FF2B5EF4-FFF2-40B4-BE49-F238E27FC236}">
                  <a16:creationId xmlns:a16="http://schemas.microsoft.com/office/drawing/2014/main" id="{B0D2BF04-E0B4-47D8-B927-3BCE24B5119F}"/>
                </a:ext>
              </a:extLst>
            </p:cNvPr>
            <p:cNvSpPr/>
            <p:nvPr/>
          </p:nvSpPr>
          <p:spPr>
            <a:xfrm>
              <a:off x="1687044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4" name="Vrije vorm: vorm 473">
              <a:extLst>
                <a:ext uri="{FF2B5EF4-FFF2-40B4-BE49-F238E27FC236}">
                  <a16:creationId xmlns:a16="http://schemas.microsoft.com/office/drawing/2014/main" id="{22516357-EA9B-466E-A7C8-243D4F8E638B}"/>
                </a:ext>
              </a:extLst>
            </p:cNvPr>
            <p:cNvSpPr/>
            <p:nvPr/>
          </p:nvSpPr>
          <p:spPr>
            <a:xfrm>
              <a:off x="2284188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5" name="Vrije vorm: vorm 474">
              <a:extLst>
                <a:ext uri="{FF2B5EF4-FFF2-40B4-BE49-F238E27FC236}">
                  <a16:creationId xmlns:a16="http://schemas.microsoft.com/office/drawing/2014/main" id="{2439A2F8-9CFE-4D67-917B-10DEE3BA000A}"/>
                </a:ext>
              </a:extLst>
            </p:cNvPr>
            <p:cNvSpPr/>
            <p:nvPr/>
          </p:nvSpPr>
          <p:spPr>
            <a:xfrm>
              <a:off x="2881333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6" name="Vrije vorm: vorm 475">
              <a:extLst>
                <a:ext uri="{FF2B5EF4-FFF2-40B4-BE49-F238E27FC236}">
                  <a16:creationId xmlns:a16="http://schemas.microsoft.com/office/drawing/2014/main" id="{51B0C5F7-370C-4242-B6F2-C4D90610A54D}"/>
                </a:ext>
              </a:extLst>
            </p:cNvPr>
            <p:cNvSpPr/>
            <p:nvPr/>
          </p:nvSpPr>
          <p:spPr>
            <a:xfrm>
              <a:off x="3478477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7" name="Vrije vorm: vorm 476">
              <a:extLst>
                <a:ext uri="{FF2B5EF4-FFF2-40B4-BE49-F238E27FC236}">
                  <a16:creationId xmlns:a16="http://schemas.microsoft.com/office/drawing/2014/main" id="{DA23FA4B-BD61-4F32-8F93-725655507010}"/>
                </a:ext>
              </a:extLst>
            </p:cNvPr>
            <p:cNvSpPr/>
            <p:nvPr/>
          </p:nvSpPr>
          <p:spPr>
            <a:xfrm>
              <a:off x="4075621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8" name="Vrije vorm: vorm 477">
              <a:extLst>
                <a:ext uri="{FF2B5EF4-FFF2-40B4-BE49-F238E27FC236}">
                  <a16:creationId xmlns:a16="http://schemas.microsoft.com/office/drawing/2014/main" id="{4E75A454-8430-478F-A910-6C45ACC530F5}"/>
                </a:ext>
              </a:extLst>
            </p:cNvPr>
            <p:cNvSpPr/>
            <p:nvPr/>
          </p:nvSpPr>
          <p:spPr>
            <a:xfrm>
              <a:off x="4672766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9" name="Vrije vorm: vorm 478">
              <a:extLst>
                <a:ext uri="{FF2B5EF4-FFF2-40B4-BE49-F238E27FC236}">
                  <a16:creationId xmlns:a16="http://schemas.microsoft.com/office/drawing/2014/main" id="{E058770F-280C-421A-BDE9-32218C3B0316}"/>
                </a:ext>
              </a:extLst>
            </p:cNvPr>
            <p:cNvSpPr/>
            <p:nvPr/>
          </p:nvSpPr>
          <p:spPr>
            <a:xfrm>
              <a:off x="5269910" y="3931918"/>
              <a:ext cx="598080" cy="689804"/>
            </a:xfrm>
            <a:custGeom>
              <a:avLst/>
              <a:gdLst>
                <a:gd name="connsiteX0" fmla="*/ 0 w 598080"/>
                <a:gd name="connsiteY0" fmla="*/ 172217 h 689804"/>
                <a:gd name="connsiteX1" fmla="*/ 0 w 598080"/>
                <a:gd name="connsiteY1" fmla="*/ 517587 h 689804"/>
                <a:gd name="connsiteX2" fmla="*/ 299508 w 598080"/>
                <a:gd name="connsiteY2" fmla="*/ 689805 h 689804"/>
                <a:gd name="connsiteX3" fmla="*/ 598080 w 598080"/>
                <a:gd name="connsiteY3" fmla="*/ 517587 h 689804"/>
                <a:gd name="connsiteX4" fmla="*/ 598080 w 598080"/>
                <a:gd name="connsiteY4" fmla="*/ 172217 h 689804"/>
                <a:gd name="connsiteX5" fmla="*/ 299508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2217"/>
                  </a:moveTo>
                  <a:lnTo>
                    <a:pt x="0" y="517587"/>
                  </a:lnTo>
                  <a:lnTo>
                    <a:pt x="299508" y="689805"/>
                  </a:lnTo>
                  <a:lnTo>
                    <a:pt x="598080" y="517587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0" name="Vrije vorm: vorm 479">
              <a:extLst>
                <a:ext uri="{FF2B5EF4-FFF2-40B4-BE49-F238E27FC236}">
                  <a16:creationId xmlns:a16="http://schemas.microsoft.com/office/drawing/2014/main" id="{DB6EF0B2-80F9-478E-B354-E5932AD3CE0C}"/>
                </a:ext>
              </a:extLst>
            </p:cNvPr>
            <p:cNvSpPr/>
            <p:nvPr/>
          </p:nvSpPr>
          <p:spPr>
            <a:xfrm>
              <a:off x="5867990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1" name="Vrije vorm: vorm 480">
              <a:extLst>
                <a:ext uri="{FF2B5EF4-FFF2-40B4-BE49-F238E27FC236}">
                  <a16:creationId xmlns:a16="http://schemas.microsoft.com/office/drawing/2014/main" id="{3D1A0C13-696E-4B46-80A6-1A52B774295B}"/>
                </a:ext>
              </a:extLst>
            </p:cNvPr>
            <p:cNvSpPr/>
            <p:nvPr/>
          </p:nvSpPr>
          <p:spPr>
            <a:xfrm>
              <a:off x="6465134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2" name="Vrije vorm: vorm 481">
              <a:extLst>
                <a:ext uri="{FF2B5EF4-FFF2-40B4-BE49-F238E27FC236}">
                  <a16:creationId xmlns:a16="http://schemas.microsoft.com/office/drawing/2014/main" id="{A2BE4816-2DDD-4C7B-94D2-DFBC33CB97A8}"/>
                </a:ext>
              </a:extLst>
            </p:cNvPr>
            <p:cNvSpPr/>
            <p:nvPr/>
          </p:nvSpPr>
          <p:spPr>
            <a:xfrm>
              <a:off x="7062278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3" name="Vrije vorm: vorm 482">
              <a:extLst>
                <a:ext uri="{FF2B5EF4-FFF2-40B4-BE49-F238E27FC236}">
                  <a16:creationId xmlns:a16="http://schemas.microsoft.com/office/drawing/2014/main" id="{7C1ABCD2-6359-46AD-843B-2A32816815A0}"/>
                </a:ext>
              </a:extLst>
            </p:cNvPr>
            <p:cNvSpPr/>
            <p:nvPr/>
          </p:nvSpPr>
          <p:spPr>
            <a:xfrm>
              <a:off x="7659423" y="3931918"/>
              <a:ext cx="597144" cy="689804"/>
            </a:xfrm>
            <a:custGeom>
              <a:avLst/>
              <a:gdLst>
                <a:gd name="connsiteX0" fmla="*/ 0 w 597144"/>
                <a:gd name="connsiteY0" fmla="*/ 172217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5 w 597144"/>
                <a:gd name="connsiteY3" fmla="*/ 517587 h 689804"/>
                <a:gd name="connsiteX4" fmla="*/ 597145 w 597144"/>
                <a:gd name="connsiteY4" fmla="*/ 172217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2217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5" y="517587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6" name="Vrije vorm: vorm 485">
              <a:extLst>
                <a:ext uri="{FF2B5EF4-FFF2-40B4-BE49-F238E27FC236}">
                  <a16:creationId xmlns:a16="http://schemas.microsoft.com/office/drawing/2014/main" id="{E2C3EFBD-0941-4ACE-8796-CFA783DD2714}"/>
                </a:ext>
              </a:extLst>
            </p:cNvPr>
            <p:cNvSpPr/>
            <p:nvPr userDrawn="1"/>
          </p:nvSpPr>
          <p:spPr>
            <a:xfrm>
              <a:off x="-403895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7" name="Vrije vorm: vorm 486">
              <a:extLst>
                <a:ext uri="{FF2B5EF4-FFF2-40B4-BE49-F238E27FC236}">
                  <a16:creationId xmlns:a16="http://schemas.microsoft.com/office/drawing/2014/main" id="{3B511D08-A22D-43F2-80EB-71BD5FE77654}"/>
                </a:ext>
              </a:extLst>
            </p:cNvPr>
            <p:cNvSpPr/>
            <p:nvPr userDrawn="1"/>
          </p:nvSpPr>
          <p:spPr>
            <a:xfrm>
              <a:off x="193248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8" name="Vrije vorm: vorm 487">
              <a:extLst>
                <a:ext uri="{FF2B5EF4-FFF2-40B4-BE49-F238E27FC236}">
                  <a16:creationId xmlns:a16="http://schemas.microsoft.com/office/drawing/2014/main" id="{9EF7AF9A-22B6-4A9F-9D1D-965463071916}"/>
                </a:ext>
              </a:extLst>
            </p:cNvPr>
            <p:cNvSpPr/>
            <p:nvPr/>
          </p:nvSpPr>
          <p:spPr>
            <a:xfrm>
              <a:off x="790392" y="4453250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9" name="Vrije vorm: vorm 488">
              <a:extLst>
                <a:ext uri="{FF2B5EF4-FFF2-40B4-BE49-F238E27FC236}">
                  <a16:creationId xmlns:a16="http://schemas.microsoft.com/office/drawing/2014/main" id="{FDD6185A-95B1-4F36-96E3-9632E2C0AC13}"/>
                </a:ext>
              </a:extLst>
            </p:cNvPr>
            <p:cNvSpPr/>
            <p:nvPr/>
          </p:nvSpPr>
          <p:spPr>
            <a:xfrm>
              <a:off x="1388472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0" name="Vrije vorm: vorm 489">
              <a:extLst>
                <a:ext uri="{FF2B5EF4-FFF2-40B4-BE49-F238E27FC236}">
                  <a16:creationId xmlns:a16="http://schemas.microsoft.com/office/drawing/2014/main" id="{7BBEAC79-F2A1-4432-96DF-70E7B50EEEB3}"/>
                </a:ext>
              </a:extLst>
            </p:cNvPr>
            <p:cNvSpPr/>
            <p:nvPr/>
          </p:nvSpPr>
          <p:spPr>
            <a:xfrm>
              <a:off x="1985616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1" name="Vrije vorm: vorm 490">
              <a:extLst>
                <a:ext uri="{FF2B5EF4-FFF2-40B4-BE49-F238E27FC236}">
                  <a16:creationId xmlns:a16="http://schemas.microsoft.com/office/drawing/2014/main" id="{40CCEA4C-5253-407D-B7DF-77A998C7A3B6}"/>
                </a:ext>
              </a:extLst>
            </p:cNvPr>
            <p:cNvSpPr/>
            <p:nvPr/>
          </p:nvSpPr>
          <p:spPr>
            <a:xfrm>
              <a:off x="2582761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2" name="Vrije vorm: vorm 491">
              <a:extLst>
                <a:ext uri="{FF2B5EF4-FFF2-40B4-BE49-F238E27FC236}">
                  <a16:creationId xmlns:a16="http://schemas.microsoft.com/office/drawing/2014/main" id="{ACB17E71-D8B6-4460-8F5F-E4D033DBC784}"/>
                </a:ext>
              </a:extLst>
            </p:cNvPr>
            <p:cNvSpPr/>
            <p:nvPr/>
          </p:nvSpPr>
          <p:spPr>
            <a:xfrm>
              <a:off x="3179905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3" name="Vrije vorm: vorm 492">
              <a:extLst>
                <a:ext uri="{FF2B5EF4-FFF2-40B4-BE49-F238E27FC236}">
                  <a16:creationId xmlns:a16="http://schemas.microsoft.com/office/drawing/2014/main" id="{87A8DC35-86EE-4837-B605-FD831FB46456}"/>
                </a:ext>
              </a:extLst>
            </p:cNvPr>
            <p:cNvSpPr/>
            <p:nvPr/>
          </p:nvSpPr>
          <p:spPr>
            <a:xfrm>
              <a:off x="3777049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4" name="Vrije vorm: vorm 493">
              <a:extLst>
                <a:ext uri="{FF2B5EF4-FFF2-40B4-BE49-F238E27FC236}">
                  <a16:creationId xmlns:a16="http://schemas.microsoft.com/office/drawing/2014/main" id="{DEFA2D7C-B39C-4742-9314-CAB50E06B3E4}"/>
                </a:ext>
              </a:extLst>
            </p:cNvPr>
            <p:cNvSpPr/>
            <p:nvPr/>
          </p:nvSpPr>
          <p:spPr>
            <a:xfrm>
              <a:off x="4374193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5" name="Vrije vorm: vorm 494">
              <a:extLst>
                <a:ext uri="{FF2B5EF4-FFF2-40B4-BE49-F238E27FC236}">
                  <a16:creationId xmlns:a16="http://schemas.microsoft.com/office/drawing/2014/main" id="{E4944FE8-3CB9-439C-B406-700A5A951AB0}"/>
                </a:ext>
              </a:extLst>
            </p:cNvPr>
            <p:cNvSpPr/>
            <p:nvPr/>
          </p:nvSpPr>
          <p:spPr>
            <a:xfrm>
              <a:off x="4971338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6" name="Vrije vorm: vorm 495">
              <a:extLst>
                <a:ext uri="{FF2B5EF4-FFF2-40B4-BE49-F238E27FC236}">
                  <a16:creationId xmlns:a16="http://schemas.microsoft.com/office/drawing/2014/main" id="{EBBA54A1-CBA5-48FE-9CA4-AFDC227A01EA}"/>
                </a:ext>
              </a:extLst>
            </p:cNvPr>
            <p:cNvSpPr/>
            <p:nvPr/>
          </p:nvSpPr>
          <p:spPr>
            <a:xfrm>
              <a:off x="5568482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7" name="Vrije vorm: vorm 496">
              <a:extLst>
                <a:ext uri="{FF2B5EF4-FFF2-40B4-BE49-F238E27FC236}">
                  <a16:creationId xmlns:a16="http://schemas.microsoft.com/office/drawing/2014/main" id="{2B396B0A-718B-415B-BC42-E26EAEAE9643}"/>
                </a:ext>
              </a:extLst>
            </p:cNvPr>
            <p:cNvSpPr/>
            <p:nvPr/>
          </p:nvSpPr>
          <p:spPr>
            <a:xfrm>
              <a:off x="6165626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8" name="Vrije vorm: vorm 497">
              <a:extLst>
                <a:ext uri="{FF2B5EF4-FFF2-40B4-BE49-F238E27FC236}">
                  <a16:creationId xmlns:a16="http://schemas.microsoft.com/office/drawing/2014/main" id="{DC29BF9B-94A9-4056-BC07-4212A99F944F}"/>
                </a:ext>
              </a:extLst>
            </p:cNvPr>
            <p:cNvSpPr/>
            <p:nvPr/>
          </p:nvSpPr>
          <p:spPr>
            <a:xfrm>
              <a:off x="6762770" y="4453250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9" name="Vrije vorm: vorm 498">
              <a:extLst>
                <a:ext uri="{FF2B5EF4-FFF2-40B4-BE49-F238E27FC236}">
                  <a16:creationId xmlns:a16="http://schemas.microsoft.com/office/drawing/2014/main" id="{064F38F9-BED3-4D82-89C2-0D20F8C12C8E}"/>
                </a:ext>
              </a:extLst>
            </p:cNvPr>
            <p:cNvSpPr/>
            <p:nvPr/>
          </p:nvSpPr>
          <p:spPr>
            <a:xfrm>
              <a:off x="7360851" y="4453250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2" name="Vrije vorm: vorm 501">
              <a:extLst>
                <a:ext uri="{FF2B5EF4-FFF2-40B4-BE49-F238E27FC236}">
                  <a16:creationId xmlns:a16="http://schemas.microsoft.com/office/drawing/2014/main" id="{B90BACE6-54D0-4592-B205-0D1126FD12AB}"/>
                </a:ext>
              </a:extLst>
            </p:cNvPr>
            <p:cNvSpPr/>
            <p:nvPr userDrawn="1"/>
          </p:nvSpPr>
          <p:spPr>
            <a:xfrm>
              <a:off x="-104387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3" name="Vrije vorm: vorm 502">
              <a:extLst>
                <a:ext uri="{FF2B5EF4-FFF2-40B4-BE49-F238E27FC236}">
                  <a16:creationId xmlns:a16="http://schemas.microsoft.com/office/drawing/2014/main" id="{F33AFB13-06B2-4B46-AFD6-976C1DE068E0}"/>
                </a:ext>
              </a:extLst>
            </p:cNvPr>
            <p:cNvSpPr/>
            <p:nvPr/>
          </p:nvSpPr>
          <p:spPr>
            <a:xfrm>
              <a:off x="492756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4" name="Vrije vorm: vorm 503">
              <a:extLst>
                <a:ext uri="{FF2B5EF4-FFF2-40B4-BE49-F238E27FC236}">
                  <a16:creationId xmlns:a16="http://schemas.microsoft.com/office/drawing/2014/main" id="{0FE121A2-A8E9-48E4-A000-D0FA2441EBAF}"/>
                </a:ext>
              </a:extLst>
            </p:cNvPr>
            <p:cNvSpPr/>
            <p:nvPr/>
          </p:nvSpPr>
          <p:spPr>
            <a:xfrm>
              <a:off x="1089900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5" name="Vrije vorm: vorm 504">
              <a:extLst>
                <a:ext uri="{FF2B5EF4-FFF2-40B4-BE49-F238E27FC236}">
                  <a16:creationId xmlns:a16="http://schemas.microsoft.com/office/drawing/2014/main" id="{681A041D-83E7-488C-9951-7647D384E932}"/>
                </a:ext>
              </a:extLst>
            </p:cNvPr>
            <p:cNvSpPr/>
            <p:nvPr/>
          </p:nvSpPr>
          <p:spPr>
            <a:xfrm>
              <a:off x="1687044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6" name="Vrije vorm: vorm 505">
              <a:extLst>
                <a:ext uri="{FF2B5EF4-FFF2-40B4-BE49-F238E27FC236}">
                  <a16:creationId xmlns:a16="http://schemas.microsoft.com/office/drawing/2014/main" id="{3A51E9D6-7334-461A-B64E-B4360817933C}"/>
                </a:ext>
              </a:extLst>
            </p:cNvPr>
            <p:cNvSpPr/>
            <p:nvPr/>
          </p:nvSpPr>
          <p:spPr>
            <a:xfrm>
              <a:off x="2284188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7" name="Vrije vorm: vorm 506">
              <a:extLst>
                <a:ext uri="{FF2B5EF4-FFF2-40B4-BE49-F238E27FC236}">
                  <a16:creationId xmlns:a16="http://schemas.microsoft.com/office/drawing/2014/main" id="{4DCA0A53-23D1-4897-9CFB-A82BB7F98D28}"/>
                </a:ext>
              </a:extLst>
            </p:cNvPr>
            <p:cNvSpPr/>
            <p:nvPr/>
          </p:nvSpPr>
          <p:spPr>
            <a:xfrm>
              <a:off x="2881333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8" name="Vrije vorm: vorm 507">
              <a:extLst>
                <a:ext uri="{FF2B5EF4-FFF2-40B4-BE49-F238E27FC236}">
                  <a16:creationId xmlns:a16="http://schemas.microsoft.com/office/drawing/2014/main" id="{EAB5D0BC-8C0E-48CF-98EA-904468D497F7}"/>
                </a:ext>
              </a:extLst>
            </p:cNvPr>
            <p:cNvSpPr/>
            <p:nvPr/>
          </p:nvSpPr>
          <p:spPr>
            <a:xfrm>
              <a:off x="3478477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9" name="Vrije vorm: vorm 508">
              <a:extLst>
                <a:ext uri="{FF2B5EF4-FFF2-40B4-BE49-F238E27FC236}">
                  <a16:creationId xmlns:a16="http://schemas.microsoft.com/office/drawing/2014/main" id="{684800B6-8A44-4514-9647-56BE59D236AB}"/>
                </a:ext>
              </a:extLst>
            </p:cNvPr>
            <p:cNvSpPr/>
            <p:nvPr/>
          </p:nvSpPr>
          <p:spPr>
            <a:xfrm>
              <a:off x="4075621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0" name="Vrije vorm: vorm 509">
              <a:extLst>
                <a:ext uri="{FF2B5EF4-FFF2-40B4-BE49-F238E27FC236}">
                  <a16:creationId xmlns:a16="http://schemas.microsoft.com/office/drawing/2014/main" id="{D3344EE6-EB34-4D7E-8A2D-D0BDE6DD005C}"/>
                </a:ext>
              </a:extLst>
            </p:cNvPr>
            <p:cNvSpPr/>
            <p:nvPr/>
          </p:nvSpPr>
          <p:spPr>
            <a:xfrm>
              <a:off x="4672766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1" name="Vrije vorm: vorm 510">
              <a:extLst>
                <a:ext uri="{FF2B5EF4-FFF2-40B4-BE49-F238E27FC236}">
                  <a16:creationId xmlns:a16="http://schemas.microsoft.com/office/drawing/2014/main" id="{98659FA5-02C9-4A47-A49D-A19F3CAFCE8D}"/>
                </a:ext>
              </a:extLst>
            </p:cNvPr>
            <p:cNvSpPr/>
            <p:nvPr/>
          </p:nvSpPr>
          <p:spPr>
            <a:xfrm>
              <a:off x="5269910" y="4969901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9508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9508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9508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2" name="Vrije vorm: vorm 511">
              <a:extLst>
                <a:ext uri="{FF2B5EF4-FFF2-40B4-BE49-F238E27FC236}">
                  <a16:creationId xmlns:a16="http://schemas.microsoft.com/office/drawing/2014/main" id="{1AB7FE5A-12AC-4A99-9673-D0AC76877C2B}"/>
                </a:ext>
              </a:extLst>
            </p:cNvPr>
            <p:cNvSpPr/>
            <p:nvPr/>
          </p:nvSpPr>
          <p:spPr>
            <a:xfrm>
              <a:off x="5867990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3" name="Vrije vorm: vorm 512">
              <a:extLst>
                <a:ext uri="{FF2B5EF4-FFF2-40B4-BE49-F238E27FC236}">
                  <a16:creationId xmlns:a16="http://schemas.microsoft.com/office/drawing/2014/main" id="{EBB905FE-681E-40EC-81F3-FB6974C4C0DB}"/>
                </a:ext>
              </a:extLst>
            </p:cNvPr>
            <p:cNvSpPr/>
            <p:nvPr/>
          </p:nvSpPr>
          <p:spPr>
            <a:xfrm>
              <a:off x="6465134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4" name="Vrije vorm: vorm 513">
              <a:extLst>
                <a:ext uri="{FF2B5EF4-FFF2-40B4-BE49-F238E27FC236}">
                  <a16:creationId xmlns:a16="http://schemas.microsoft.com/office/drawing/2014/main" id="{7C765DE7-AB6F-4610-B6A0-12C10803010E}"/>
                </a:ext>
              </a:extLst>
            </p:cNvPr>
            <p:cNvSpPr/>
            <p:nvPr/>
          </p:nvSpPr>
          <p:spPr>
            <a:xfrm>
              <a:off x="7062278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5" name="Vrije vorm: vorm 514">
              <a:extLst>
                <a:ext uri="{FF2B5EF4-FFF2-40B4-BE49-F238E27FC236}">
                  <a16:creationId xmlns:a16="http://schemas.microsoft.com/office/drawing/2014/main" id="{B68F7B36-5272-4858-ADD6-6C7EE591CBA3}"/>
                </a:ext>
              </a:extLst>
            </p:cNvPr>
            <p:cNvSpPr/>
            <p:nvPr/>
          </p:nvSpPr>
          <p:spPr>
            <a:xfrm>
              <a:off x="7659423" y="4969901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8" name="Vrije vorm: vorm 517">
              <a:extLst>
                <a:ext uri="{FF2B5EF4-FFF2-40B4-BE49-F238E27FC236}">
                  <a16:creationId xmlns:a16="http://schemas.microsoft.com/office/drawing/2014/main" id="{B2B68438-AF44-428A-8254-F155DDD3240F}"/>
                </a:ext>
              </a:extLst>
            </p:cNvPr>
            <p:cNvSpPr/>
            <p:nvPr userDrawn="1"/>
          </p:nvSpPr>
          <p:spPr>
            <a:xfrm>
              <a:off x="-403895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9" name="Vrije vorm: vorm 518">
              <a:extLst>
                <a:ext uri="{FF2B5EF4-FFF2-40B4-BE49-F238E27FC236}">
                  <a16:creationId xmlns:a16="http://schemas.microsoft.com/office/drawing/2014/main" id="{F11C9B63-DCC4-42CC-BF3D-55CFE9FE1C4E}"/>
                </a:ext>
              </a:extLst>
            </p:cNvPr>
            <p:cNvSpPr/>
            <p:nvPr userDrawn="1"/>
          </p:nvSpPr>
          <p:spPr>
            <a:xfrm>
              <a:off x="193248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0" name="Vrije vorm: vorm 519">
              <a:extLst>
                <a:ext uri="{FF2B5EF4-FFF2-40B4-BE49-F238E27FC236}">
                  <a16:creationId xmlns:a16="http://schemas.microsoft.com/office/drawing/2014/main" id="{B9F2320C-6FA0-49E3-B429-313BE6DA486B}"/>
                </a:ext>
              </a:extLst>
            </p:cNvPr>
            <p:cNvSpPr/>
            <p:nvPr/>
          </p:nvSpPr>
          <p:spPr>
            <a:xfrm>
              <a:off x="790392" y="5491232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8572 w 598080"/>
                <a:gd name="connsiteY2" fmla="*/ 688868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1" name="Vrije vorm: vorm 520">
              <a:extLst>
                <a:ext uri="{FF2B5EF4-FFF2-40B4-BE49-F238E27FC236}">
                  <a16:creationId xmlns:a16="http://schemas.microsoft.com/office/drawing/2014/main" id="{609D81C4-AAF8-456D-973E-A0F11DB0FB10}"/>
                </a:ext>
              </a:extLst>
            </p:cNvPr>
            <p:cNvSpPr/>
            <p:nvPr/>
          </p:nvSpPr>
          <p:spPr>
            <a:xfrm>
              <a:off x="1388472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2" name="Vrije vorm: vorm 521">
              <a:extLst>
                <a:ext uri="{FF2B5EF4-FFF2-40B4-BE49-F238E27FC236}">
                  <a16:creationId xmlns:a16="http://schemas.microsoft.com/office/drawing/2014/main" id="{44122D03-00D0-4ECD-80C9-77E04A417B97}"/>
                </a:ext>
              </a:extLst>
            </p:cNvPr>
            <p:cNvSpPr/>
            <p:nvPr/>
          </p:nvSpPr>
          <p:spPr>
            <a:xfrm>
              <a:off x="1985616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3" name="Vrije vorm: vorm 522">
              <a:extLst>
                <a:ext uri="{FF2B5EF4-FFF2-40B4-BE49-F238E27FC236}">
                  <a16:creationId xmlns:a16="http://schemas.microsoft.com/office/drawing/2014/main" id="{AD242CE8-4E64-4587-83DF-182D02C9DD3A}"/>
                </a:ext>
              </a:extLst>
            </p:cNvPr>
            <p:cNvSpPr/>
            <p:nvPr/>
          </p:nvSpPr>
          <p:spPr>
            <a:xfrm>
              <a:off x="2582761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4" name="Vrije vorm: vorm 523">
              <a:extLst>
                <a:ext uri="{FF2B5EF4-FFF2-40B4-BE49-F238E27FC236}">
                  <a16:creationId xmlns:a16="http://schemas.microsoft.com/office/drawing/2014/main" id="{C1902842-849E-43F2-AF43-6CA4AC4A827A}"/>
                </a:ext>
              </a:extLst>
            </p:cNvPr>
            <p:cNvSpPr/>
            <p:nvPr/>
          </p:nvSpPr>
          <p:spPr>
            <a:xfrm>
              <a:off x="3179905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5" name="Vrije vorm: vorm 524">
              <a:extLst>
                <a:ext uri="{FF2B5EF4-FFF2-40B4-BE49-F238E27FC236}">
                  <a16:creationId xmlns:a16="http://schemas.microsoft.com/office/drawing/2014/main" id="{897A08CA-117B-4967-B13D-F7E7685F5F60}"/>
                </a:ext>
              </a:extLst>
            </p:cNvPr>
            <p:cNvSpPr/>
            <p:nvPr/>
          </p:nvSpPr>
          <p:spPr>
            <a:xfrm>
              <a:off x="3777049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6" name="Vrije vorm: vorm 525">
              <a:extLst>
                <a:ext uri="{FF2B5EF4-FFF2-40B4-BE49-F238E27FC236}">
                  <a16:creationId xmlns:a16="http://schemas.microsoft.com/office/drawing/2014/main" id="{0D24EE9B-5565-4346-B325-96B6B56F383C}"/>
                </a:ext>
              </a:extLst>
            </p:cNvPr>
            <p:cNvSpPr/>
            <p:nvPr/>
          </p:nvSpPr>
          <p:spPr>
            <a:xfrm>
              <a:off x="4374193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5 w 597144"/>
                <a:gd name="connsiteY3" fmla="*/ 516651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5" y="516651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7" name="Vrije vorm: vorm 526">
              <a:extLst>
                <a:ext uri="{FF2B5EF4-FFF2-40B4-BE49-F238E27FC236}">
                  <a16:creationId xmlns:a16="http://schemas.microsoft.com/office/drawing/2014/main" id="{B5C6537F-4D7F-4D38-8122-D33A6C81DF57}"/>
                </a:ext>
              </a:extLst>
            </p:cNvPr>
            <p:cNvSpPr/>
            <p:nvPr/>
          </p:nvSpPr>
          <p:spPr>
            <a:xfrm>
              <a:off x="4971338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8" name="Vrije vorm: vorm 527">
              <a:extLst>
                <a:ext uri="{FF2B5EF4-FFF2-40B4-BE49-F238E27FC236}">
                  <a16:creationId xmlns:a16="http://schemas.microsoft.com/office/drawing/2014/main" id="{5AA7A8BF-B55A-4065-8DF2-2819CF3052F8}"/>
                </a:ext>
              </a:extLst>
            </p:cNvPr>
            <p:cNvSpPr/>
            <p:nvPr/>
          </p:nvSpPr>
          <p:spPr>
            <a:xfrm>
              <a:off x="5568482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9" name="Vrije vorm: vorm 528">
              <a:extLst>
                <a:ext uri="{FF2B5EF4-FFF2-40B4-BE49-F238E27FC236}">
                  <a16:creationId xmlns:a16="http://schemas.microsoft.com/office/drawing/2014/main" id="{F1891A74-EDF0-4FB3-9841-6C39C1695845}"/>
                </a:ext>
              </a:extLst>
            </p:cNvPr>
            <p:cNvSpPr/>
            <p:nvPr/>
          </p:nvSpPr>
          <p:spPr>
            <a:xfrm>
              <a:off x="6165626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0" name="Vrije vorm: vorm 529">
              <a:extLst>
                <a:ext uri="{FF2B5EF4-FFF2-40B4-BE49-F238E27FC236}">
                  <a16:creationId xmlns:a16="http://schemas.microsoft.com/office/drawing/2014/main" id="{6EADCC35-9431-468A-8051-4747B3E8C9C4}"/>
                </a:ext>
              </a:extLst>
            </p:cNvPr>
            <p:cNvSpPr/>
            <p:nvPr/>
          </p:nvSpPr>
          <p:spPr>
            <a:xfrm>
              <a:off x="6762770" y="5491232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1 h 688868"/>
                <a:gd name="connsiteX2" fmla="*/ 298572 w 598080"/>
                <a:gd name="connsiteY2" fmla="*/ 688868 h 688868"/>
                <a:gd name="connsiteX3" fmla="*/ 598080 w 598080"/>
                <a:gd name="connsiteY3" fmla="*/ 516651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8080" y="516651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1" name="Vrije vorm: vorm 530">
              <a:extLst>
                <a:ext uri="{FF2B5EF4-FFF2-40B4-BE49-F238E27FC236}">
                  <a16:creationId xmlns:a16="http://schemas.microsoft.com/office/drawing/2014/main" id="{BC4DFA8A-0F49-4184-8596-983B9702DA59}"/>
                </a:ext>
              </a:extLst>
            </p:cNvPr>
            <p:cNvSpPr/>
            <p:nvPr/>
          </p:nvSpPr>
          <p:spPr>
            <a:xfrm>
              <a:off x="7360851" y="5491232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1 h 688868"/>
                <a:gd name="connsiteX2" fmla="*/ 298572 w 597144"/>
                <a:gd name="connsiteY2" fmla="*/ 688868 h 688868"/>
                <a:gd name="connsiteX3" fmla="*/ 597144 w 597144"/>
                <a:gd name="connsiteY3" fmla="*/ 516651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1"/>
                  </a:lnTo>
                  <a:lnTo>
                    <a:pt x="298572" y="688868"/>
                  </a:lnTo>
                  <a:lnTo>
                    <a:pt x="597144" y="516651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4" name="Vrije vorm: vorm 533">
              <a:extLst>
                <a:ext uri="{FF2B5EF4-FFF2-40B4-BE49-F238E27FC236}">
                  <a16:creationId xmlns:a16="http://schemas.microsoft.com/office/drawing/2014/main" id="{29E95FEC-8359-4F5E-AFBE-DA870125B8C0}"/>
                </a:ext>
              </a:extLst>
            </p:cNvPr>
            <p:cNvSpPr/>
            <p:nvPr userDrawn="1"/>
          </p:nvSpPr>
          <p:spPr>
            <a:xfrm>
              <a:off x="-104387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5" name="Vrije vorm: vorm 534">
              <a:extLst>
                <a:ext uri="{FF2B5EF4-FFF2-40B4-BE49-F238E27FC236}">
                  <a16:creationId xmlns:a16="http://schemas.microsoft.com/office/drawing/2014/main" id="{9CFF1C12-7050-4764-A16D-D4D2AB393BC4}"/>
                </a:ext>
              </a:extLst>
            </p:cNvPr>
            <p:cNvSpPr/>
            <p:nvPr/>
          </p:nvSpPr>
          <p:spPr>
            <a:xfrm>
              <a:off x="492756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6" name="Vrije vorm: vorm 535">
              <a:extLst>
                <a:ext uri="{FF2B5EF4-FFF2-40B4-BE49-F238E27FC236}">
                  <a16:creationId xmlns:a16="http://schemas.microsoft.com/office/drawing/2014/main" id="{4906331B-874D-48D8-BBB2-17EC579C0637}"/>
                </a:ext>
              </a:extLst>
            </p:cNvPr>
            <p:cNvSpPr/>
            <p:nvPr/>
          </p:nvSpPr>
          <p:spPr>
            <a:xfrm>
              <a:off x="1089900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7" name="Vrije vorm: vorm 536">
              <a:extLst>
                <a:ext uri="{FF2B5EF4-FFF2-40B4-BE49-F238E27FC236}">
                  <a16:creationId xmlns:a16="http://schemas.microsoft.com/office/drawing/2014/main" id="{9515CDC0-AA6A-4224-A9F1-F60027B6CC32}"/>
                </a:ext>
              </a:extLst>
            </p:cNvPr>
            <p:cNvSpPr/>
            <p:nvPr/>
          </p:nvSpPr>
          <p:spPr>
            <a:xfrm>
              <a:off x="1687044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8" name="Vrije vorm: vorm 537">
              <a:extLst>
                <a:ext uri="{FF2B5EF4-FFF2-40B4-BE49-F238E27FC236}">
                  <a16:creationId xmlns:a16="http://schemas.microsoft.com/office/drawing/2014/main" id="{F8988282-2648-4C9A-8620-9179C18E25C1}"/>
                </a:ext>
              </a:extLst>
            </p:cNvPr>
            <p:cNvSpPr/>
            <p:nvPr/>
          </p:nvSpPr>
          <p:spPr>
            <a:xfrm>
              <a:off x="2284188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9" name="Vrije vorm: vorm 538">
              <a:extLst>
                <a:ext uri="{FF2B5EF4-FFF2-40B4-BE49-F238E27FC236}">
                  <a16:creationId xmlns:a16="http://schemas.microsoft.com/office/drawing/2014/main" id="{6BABA8ED-22CE-4EA1-90C9-51B8DB2A9B79}"/>
                </a:ext>
              </a:extLst>
            </p:cNvPr>
            <p:cNvSpPr/>
            <p:nvPr/>
          </p:nvSpPr>
          <p:spPr>
            <a:xfrm>
              <a:off x="2881333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0" name="Vrije vorm: vorm 539">
              <a:extLst>
                <a:ext uri="{FF2B5EF4-FFF2-40B4-BE49-F238E27FC236}">
                  <a16:creationId xmlns:a16="http://schemas.microsoft.com/office/drawing/2014/main" id="{9ADFBAF7-4138-4E17-A39A-007B9BE7385A}"/>
                </a:ext>
              </a:extLst>
            </p:cNvPr>
            <p:cNvSpPr/>
            <p:nvPr/>
          </p:nvSpPr>
          <p:spPr>
            <a:xfrm>
              <a:off x="3478477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1" name="Vrije vorm: vorm 540">
              <a:extLst>
                <a:ext uri="{FF2B5EF4-FFF2-40B4-BE49-F238E27FC236}">
                  <a16:creationId xmlns:a16="http://schemas.microsoft.com/office/drawing/2014/main" id="{1AE8C487-29DA-4DD4-826D-A305572F90C2}"/>
                </a:ext>
              </a:extLst>
            </p:cNvPr>
            <p:cNvSpPr/>
            <p:nvPr/>
          </p:nvSpPr>
          <p:spPr>
            <a:xfrm>
              <a:off x="4075621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2" name="Vrije vorm: vorm 541">
              <a:extLst>
                <a:ext uri="{FF2B5EF4-FFF2-40B4-BE49-F238E27FC236}">
                  <a16:creationId xmlns:a16="http://schemas.microsoft.com/office/drawing/2014/main" id="{D987CEBA-6CF0-4EF7-BA47-0882947681F2}"/>
                </a:ext>
              </a:extLst>
            </p:cNvPr>
            <p:cNvSpPr/>
            <p:nvPr/>
          </p:nvSpPr>
          <p:spPr>
            <a:xfrm>
              <a:off x="4672766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3" name="Vrije vorm: vorm 542">
              <a:extLst>
                <a:ext uri="{FF2B5EF4-FFF2-40B4-BE49-F238E27FC236}">
                  <a16:creationId xmlns:a16="http://schemas.microsoft.com/office/drawing/2014/main" id="{6AA14934-A8F6-46D4-BC4E-5024444AF2B7}"/>
                </a:ext>
              </a:extLst>
            </p:cNvPr>
            <p:cNvSpPr/>
            <p:nvPr/>
          </p:nvSpPr>
          <p:spPr>
            <a:xfrm>
              <a:off x="5269910" y="6006948"/>
              <a:ext cx="598080" cy="689804"/>
            </a:xfrm>
            <a:custGeom>
              <a:avLst/>
              <a:gdLst>
                <a:gd name="connsiteX0" fmla="*/ 0 w 598080"/>
                <a:gd name="connsiteY0" fmla="*/ 173153 h 689804"/>
                <a:gd name="connsiteX1" fmla="*/ 0 w 598080"/>
                <a:gd name="connsiteY1" fmla="*/ 517587 h 689804"/>
                <a:gd name="connsiteX2" fmla="*/ 299508 w 598080"/>
                <a:gd name="connsiteY2" fmla="*/ 689805 h 689804"/>
                <a:gd name="connsiteX3" fmla="*/ 598080 w 598080"/>
                <a:gd name="connsiteY3" fmla="*/ 517587 h 689804"/>
                <a:gd name="connsiteX4" fmla="*/ 598080 w 598080"/>
                <a:gd name="connsiteY4" fmla="*/ 173153 h 689804"/>
                <a:gd name="connsiteX5" fmla="*/ 299508 w 598080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9804">
                  <a:moveTo>
                    <a:pt x="0" y="173153"/>
                  </a:moveTo>
                  <a:lnTo>
                    <a:pt x="0" y="517587"/>
                  </a:lnTo>
                  <a:lnTo>
                    <a:pt x="299508" y="689805"/>
                  </a:lnTo>
                  <a:lnTo>
                    <a:pt x="598080" y="517587"/>
                  </a:lnTo>
                  <a:lnTo>
                    <a:pt x="598080" y="173153"/>
                  </a:lnTo>
                  <a:lnTo>
                    <a:pt x="29950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4" name="Vrije vorm: vorm 543">
              <a:extLst>
                <a:ext uri="{FF2B5EF4-FFF2-40B4-BE49-F238E27FC236}">
                  <a16:creationId xmlns:a16="http://schemas.microsoft.com/office/drawing/2014/main" id="{4747B9E4-42D6-4200-814B-49D46D54C8EA}"/>
                </a:ext>
              </a:extLst>
            </p:cNvPr>
            <p:cNvSpPr/>
            <p:nvPr/>
          </p:nvSpPr>
          <p:spPr>
            <a:xfrm>
              <a:off x="5867990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5" name="Vrije vorm: vorm 544">
              <a:extLst>
                <a:ext uri="{FF2B5EF4-FFF2-40B4-BE49-F238E27FC236}">
                  <a16:creationId xmlns:a16="http://schemas.microsoft.com/office/drawing/2014/main" id="{AE89BD85-3E37-4B31-BD86-4B9F7E7868B2}"/>
                </a:ext>
              </a:extLst>
            </p:cNvPr>
            <p:cNvSpPr/>
            <p:nvPr/>
          </p:nvSpPr>
          <p:spPr>
            <a:xfrm>
              <a:off x="6465134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6" name="Vrije vorm: vorm 545">
              <a:extLst>
                <a:ext uri="{FF2B5EF4-FFF2-40B4-BE49-F238E27FC236}">
                  <a16:creationId xmlns:a16="http://schemas.microsoft.com/office/drawing/2014/main" id="{465A7015-BF89-4309-938A-D9DA542D56C0}"/>
                </a:ext>
              </a:extLst>
            </p:cNvPr>
            <p:cNvSpPr/>
            <p:nvPr/>
          </p:nvSpPr>
          <p:spPr>
            <a:xfrm>
              <a:off x="7062278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4 w 597144"/>
                <a:gd name="connsiteY3" fmla="*/ 517587 h 689804"/>
                <a:gd name="connsiteX4" fmla="*/ 597144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4" y="517587"/>
                  </a:lnTo>
                  <a:lnTo>
                    <a:pt x="597144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7" name="Vrije vorm: vorm 546">
              <a:extLst>
                <a:ext uri="{FF2B5EF4-FFF2-40B4-BE49-F238E27FC236}">
                  <a16:creationId xmlns:a16="http://schemas.microsoft.com/office/drawing/2014/main" id="{54CE2C8B-9627-49E6-BEE2-512484466BD7}"/>
                </a:ext>
              </a:extLst>
            </p:cNvPr>
            <p:cNvSpPr/>
            <p:nvPr/>
          </p:nvSpPr>
          <p:spPr>
            <a:xfrm>
              <a:off x="7659423" y="6006948"/>
              <a:ext cx="597144" cy="689804"/>
            </a:xfrm>
            <a:custGeom>
              <a:avLst/>
              <a:gdLst>
                <a:gd name="connsiteX0" fmla="*/ 0 w 597144"/>
                <a:gd name="connsiteY0" fmla="*/ 173153 h 689804"/>
                <a:gd name="connsiteX1" fmla="*/ 0 w 597144"/>
                <a:gd name="connsiteY1" fmla="*/ 517587 h 689804"/>
                <a:gd name="connsiteX2" fmla="*/ 298572 w 597144"/>
                <a:gd name="connsiteY2" fmla="*/ 689805 h 689804"/>
                <a:gd name="connsiteX3" fmla="*/ 597145 w 597144"/>
                <a:gd name="connsiteY3" fmla="*/ 517587 h 689804"/>
                <a:gd name="connsiteX4" fmla="*/ 597145 w 597144"/>
                <a:gd name="connsiteY4" fmla="*/ 173153 h 689804"/>
                <a:gd name="connsiteX5" fmla="*/ 298572 w 597144"/>
                <a:gd name="connsiteY5" fmla="*/ 0 h 6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9804">
                  <a:moveTo>
                    <a:pt x="0" y="173153"/>
                  </a:moveTo>
                  <a:lnTo>
                    <a:pt x="0" y="517587"/>
                  </a:lnTo>
                  <a:lnTo>
                    <a:pt x="298572" y="689805"/>
                  </a:lnTo>
                  <a:lnTo>
                    <a:pt x="597145" y="517587"/>
                  </a:lnTo>
                  <a:lnTo>
                    <a:pt x="597145" y="173153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0" name="Vrije vorm: vorm 549">
              <a:extLst>
                <a:ext uri="{FF2B5EF4-FFF2-40B4-BE49-F238E27FC236}">
                  <a16:creationId xmlns:a16="http://schemas.microsoft.com/office/drawing/2014/main" id="{5575B721-1A37-4980-ABC4-A08F58B87CA3}"/>
                </a:ext>
              </a:extLst>
            </p:cNvPr>
            <p:cNvSpPr/>
            <p:nvPr userDrawn="1"/>
          </p:nvSpPr>
          <p:spPr>
            <a:xfrm>
              <a:off x="-403895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1" name="Vrije vorm: vorm 550">
              <a:extLst>
                <a:ext uri="{FF2B5EF4-FFF2-40B4-BE49-F238E27FC236}">
                  <a16:creationId xmlns:a16="http://schemas.microsoft.com/office/drawing/2014/main" id="{4F08C7C5-CB53-4403-AA95-24B45C0B0CEE}"/>
                </a:ext>
              </a:extLst>
            </p:cNvPr>
            <p:cNvSpPr/>
            <p:nvPr userDrawn="1"/>
          </p:nvSpPr>
          <p:spPr>
            <a:xfrm>
              <a:off x="193248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2" name="Vrije vorm: vorm 551">
              <a:extLst>
                <a:ext uri="{FF2B5EF4-FFF2-40B4-BE49-F238E27FC236}">
                  <a16:creationId xmlns:a16="http://schemas.microsoft.com/office/drawing/2014/main" id="{F9129332-033B-449C-B382-B8FF9A3BFE48}"/>
                </a:ext>
              </a:extLst>
            </p:cNvPr>
            <p:cNvSpPr/>
            <p:nvPr/>
          </p:nvSpPr>
          <p:spPr>
            <a:xfrm>
              <a:off x="790392" y="6528279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3" name="Vrije vorm: vorm 552">
              <a:extLst>
                <a:ext uri="{FF2B5EF4-FFF2-40B4-BE49-F238E27FC236}">
                  <a16:creationId xmlns:a16="http://schemas.microsoft.com/office/drawing/2014/main" id="{0B4ACF22-E5F0-4847-809F-A93E52ECD21A}"/>
                </a:ext>
              </a:extLst>
            </p:cNvPr>
            <p:cNvSpPr/>
            <p:nvPr/>
          </p:nvSpPr>
          <p:spPr>
            <a:xfrm>
              <a:off x="1388472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4" name="Vrije vorm: vorm 553">
              <a:extLst>
                <a:ext uri="{FF2B5EF4-FFF2-40B4-BE49-F238E27FC236}">
                  <a16:creationId xmlns:a16="http://schemas.microsoft.com/office/drawing/2014/main" id="{FECFB05F-93C5-44C8-89F0-FF5CD2686471}"/>
                </a:ext>
              </a:extLst>
            </p:cNvPr>
            <p:cNvSpPr/>
            <p:nvPr/>
          </p:nvSpPr>
          <p:spPr>
            <a:xfrm>
              <a:off x="1985616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5" name="Vrije vorm: vorm 554">
              <a:extLst>
                <a:ext uri="{FF2B5EF4-FFF2-40B4-BE49-F238E27FC236}">
                  <a16:creationId xmlns:a16="http://schemas.microsoft.com/office/drawing/2014/main" id="{6416DAAB-E8A5-4D6F-9613-6037B8B790C9}"/>
                </a:ext>
              </a:extLst>
            </p:cNvPr>
            <p:cNvSpPr/>
            <p:nvPr/>
          </p:nvSpPr>
          <p:spPr>
            <a:xfrm>
              <a:off x="2582761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6" name="Vrije vorm: vorm 555">
              <a:extLst>
                <a:ext uri="{FF2B5EF4-FFF2-40B4-BE49-F238E27FC236}">
                  <a16:creationId xmlns:a16="http://schemas.microsoft.com/office/drawing/2014/main" id="{0650CAF4-DA81-47BC-86B2-B496CC704724}"/>
                </a:ext>
              </a:extLst>
            </p:cNvPr>
            <p:cNvSpPr/>
            <p:nvPr/>
          </p:nvSpPr>
          <p:spPr>
            <a:xfrm>
              <a:off x="3179905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7" name="Vrije vorm: vorm 556">
              <a:extLst>
                <a:ext uri="{FF2B5EF4-FFF2-40B4-BE49-F238E27FC236}">
                  <a16:creationId xmlns:a16="http://schemas.microsoft.com/office/drawing/2014/main" id="{512AEC18-7D76-48EE-9013-E2F93776A2A6}"/>
                </a:ext>
              </a:extLst>
            </p:cNvPr>
            <p:cNvSpPr/>
            <p:nvPr/>
          </p:nvSpPr>
          <p:spPr>
            <a:xfrm>
              <a:off x="3777049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8" name="Vrije vorm: vorm 557">
              <a:extLst>
                <a:ext uri="{FF2B5EF4-FFF2-40B4-BE49-F238E27FC236}">
                  <a16:creationId xmlns:a16="http://schemas.microsoft.com/office/drawing/2014/main" id="{3133BF13-AF7B-4CD4-B8CD-B98C06826CC5}"/>
                </a:ext>
              </a:extLst>
            </p:cNvPr>
            <p:cNvSpPr/>
            <p:nvPr/>
          </p:nvSpPr>
          <p:spPr>
            <a:xfrm>
              <a:off x="4374193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5 w 597144"/>
                <a:gd name="connsiteY3" fmla="*/ 516652 h 688868"/>
                <a:gd name="connsiteX4" fmla="*/ 597145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5" y="516652"/>
                  </a:lnTo>
                  <a:lnTo>
                    <a:pt x="597145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9" name="Vrije vorm: vorm 558">
              <a:extLst>
                <a:ext uri="{FF2B5EF4-FFF2-40B4-BE49-F238E27FC236}">
                  <a16:creationId xmlns:a16="http://schemas.microsoft.com/office/drawing/2014/main" id="{F42CA511-1F74-4595-B185-BC506F5DCFBB}"/>
                </a:ext>
              </a:extLst>
            </p:cNvPr>
            <p:cNvSpPr/>
            <p:nvPr/>
          </p:nvSpPr>
          <p:spPr>
            <a:xfrm>
              <a:off x="4971338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0" name="Vrije vorm: vorm 559">
              <a:extLst>
                <a:ext uri="{FF2B5EF4-FFF2-40B4-BE49-F238E27FC236}">
                  <a16:creationId xmlns:a16="http://schemas.microsoft.com/office/drawing/2014/main" id="{EB63A0A7-EEE7-4743-860C-6FF4B75BB083}"/>
                </a:ext>
              </a:extLst>
            </p:cNvPr>
            <p:cNvSpPr/>
            <p:nvPr/>
          </p:nvSpPr>
          <p:spPr>
            <a:xfrm>
              <a:off x="5568482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1" name="Vrije vorm: vorm 560">
              <a:extLst>
                <a:ext uri="{FF2B5EF4-FFF2-40B4-BE49-F238E27FC236}">
                  <a16:creationId xmlns:a16="http://schemas.microsoft.com/office/drawing/2014/main" id="{0CF4F8DF-94A4-401B-A68E-3FDA836CD39B}"/>
                </a:ext>
              </a:extLst>
            </p:cNvPr>
            <p:cNvSpPr/>
            <p:nvPr/>
          </p:nvSpPr>
          <p:spPr>
            <a:xfrm>
              <a:off x="6165626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2" name="Vrije vorm: vorm 561">
              <a:extLst>
                <a:ext uri="{FF2B5EF4-FFF2-40B4-BE49-F238E27FC236}">
                  <a16:creationId xmlns:a16="http://schemas.microsoft.com/office/drawing/2014/main" id="{78B17BDD-3919-4649-8C6B-DC4CFE43133B}"/>
                </a:ext>
              </a:extLst>
            </p:cNvPr>
            <p:cNvSpPr/>
            <p:nvPr/>
          </p:nvSpPr>
          <p:spPr>
            <a:xfrm>
              <a:off x="6762770" y="6528279"/>
              <a:ext cx="598080" cy="688868"/>
            </a:xfrm>
            <a:custGeom>
              <a:avLst/>
              <a:gdLst>
                <a:gd name="connsiteX0" fmla="*/ 0 w 598080"/>
                <a:gd name="connsiteY0" fmla="*/ 172217 h 688868"/>
                <a:gd name="connsiteX1" fmla="*/ 0 w 598080"/>
                <a:gd name="connsiteY1" fmla="*/ 516652 h 688868"/>
                <a:gd name="connsiteX2" fmla="*/ 298572 w 598080"/>
                <a:gd name="connsiteY2" fmla="*/ 688868 h 688868"/>
                <a:gd name="connsiteX3" fmla="*/ 598080 w 598080"/>
                <a:gd name="connsiteY3" fmla="*/ 516652 h 688868"/>
                <a:gd name="connsiteX4" fmla="*/ 598080 w 598080"/>
                <a:gd name="connsiteY4" fmla="*/ 172217 h 688868"/>
                <a:gd name="connsiteX5" fmla="*/ 298572 w 598080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080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8080" y="516652"/>
                  </a:lnTo>
                  <a:lnTo>
                    <a:pt x="598080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3" name="Vrije vorm: vorm 562">
              <a:extLst>
                <a:ext uri="{FF2B5EF4-FFF2-40B4-BE49-F238E27FC236}">
                  <a16:creationId xmlns:a16="http://schemas.microsoft.com/office/drawing/2014/main" id="{140CA457-3994-4923-BA0C-DFD6791C557B}"/>
                </a:ext>
              </a:extLst>
            </p:cNvPr>
            <p:cNvSpPr/>
            <p:nvPr/>
          </p:nvSpPr>
          <p:spPr>
            <a:xfrm>
              <a:off x="7360851" y="6528279"/>
              <a:ext cx="597144" cy="688868"/>
            </a:xfrm>
            <a:custGeom>
              <a:avLst/>
              <a:gdLst>
                <a:gd name="connsiteX0" fmla="*/ 0 w 597144"/>
                <a:gd name="connsiteY0" fmla="*/ 172217 h 688868"/>
                <a:gd name="connsiteX1" fmla="*/ 0 w 597144"/>
                <a:gd name="connsiteY1" fmla="*/ 516652 h 688868"/>
                <a:gd name="connsiteX2" fmla="*/ 298572 w 597144"/>
                <a:gd name="connsiteY2" fmla="*/ 688868 h 688868"/>
                <a:gd name="connsiteX3" fmla="*/ 597144 w 597144"/>
                <a:gd name="connsiteY3" fmla="*/ 516652 h 688868"/>
                <a:gd name="connsiteX4" fmla="*/ 597144 w 597144"/>
                <a:gd name="connsiteY4" fmla="*/ 172217 h 688868"/>
                <a:gd name="connsiteX5" fmla="*/ 298572 w 597144"/>
                <a:gd name="connsiteY5" fmla="*/ 0 h 6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144" h="688868">
                  <a:moveTo>
                    <a:pt x="0" y="172217"/>
                  </a:moveTo>
                  <a:lnTo>
                    <a:pt x="0" y="516652"/>
                  </a:lnTo>
                  <a:lnTo>
                    <a:pt x="298572" y="688868"/>
                  </a:lnTo>
                  <a:lnTo>
                    <a:pt x="597144" y="516652"/>
                  </a:lnTo>
                  <a:lnTo>
                    <a:pt x="597144" y="172217"/>
                  </a:lnTo>
                  <a:lnTo>
                    <a:pt x="29857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06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392246E-4D97-422E-89E2-5E2D2910A3A9}"/>
                </a:ext>
              </a:extLst>
            </p:cNvPr>
            <p:cNvSpPr/>
            <p:nvPr/>
          </p:nvSpPr>
          <p:spPr>
            <a:xfrm>
              <a:off x="8251797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45E9C1EA-743D-4A60-845A-6A85CCC8C11D}"/>
                </a:ext>
              </a:extLst>
            </p:cNvPr>
            <p:cNvSpPr/>
            <p:nvPr/>
          </p:nvSpPr>
          <p:spPr>
            <a:xfrm>
              <a:off x="8848941" y="-218142"/>
              <a:ext cx="598080" cy="688868"/>
            </a:xfrm>
            <a:custGeom>
              <a:avLst/>
              <a:gdLst>
                <a:gd name="connsiteX0" fmla="*/ 0 w 482628"/>
                <a:gd name="connsiteY0" fmla="*/ 138973 h 555890"/>
                <a:gd name="connsiteX1" fmla="*/ 0 w 482628"/>
                <a:gd name="connsiteY1" fmla="*/ 416918 h 555890"/>
                <a:gd name="connsiteX2" fmla="*/ 240936 w 482628"/>
                <a:gd name="connsiteY2" fmla="*/ 555891 h 555890"/>
                <a:gd name="connsiteX3" fmla="*/ 482628 w 482628"/>
                <a:gd name="connsiteY3" fmla="*/ 416918 h 555890"/>
                <a:gd name="connsiteX4" fmla="*/ 482628 w 482628"/>
                <a:gd name="connsiteY4" fmla="*/ 138973 h 555890"/>
                <a:gd name="connsiteX5" fmla="*/ 240936 w 482628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5196E4F8-A076-4BB6-BAB3-ECAC111B5774}"/>
                </a:ext>
              </a:extLst>
            </p:cNvPr>
            <p:cNvSpPr/>
            <p:nvPr/>
          </p:nvSpPr>
          <p:spPr>
            <a:xfrm>
              <a:off x="9447021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D4EC2389-43FE-471E-95B0-8C483BF06A5B}"/>
                </a:ext>
              </a:extLst>
            </p:cNvPr>
            <p:cNvSpPr/>
            <p:nvPr/>
          </p:nvSpPr>
          <p:spPr>
            <a:xfrm>
              <a:off x="10044165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8223AB2A-6DCE-4DCB-9134-35ADCCA951E4}"/>
                </a:ext>
              </a:extLst>
            </p:cNvPr>
            <p:cNvSpPr/>
            <p:nvPr/>
          </p:nvSpPr>
          <p:spPr>
            <a:xfrm>
              <a:off x="10641309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98F77643-7EFC-42C6-8C36-FE251C8398FD}"/>
                </a:ext>
              </a:extLst>
            </p:cNvPr>
            <p:cNvSpPr/>
            <p:nvPr/>
          </p:nvSpPr>
          <p:spPr>
            <a:xfrm>
              <a:off x="11238454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EC4C7002-BC9C-4154-94B4-A16E50455F25}"/>
                </a:ext>
              </a:extLst>
            </p:cNvPr>
            <p:cNvSpPr/>
            <p:nvPr/>
          </p:nvSpPr>
          <p:spPr>
            <a:xfrm>
              <a:off x="11835599" y="-2181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7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7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7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70CA21A0-30F7-4DBA-A516-7D658F486A47}"/>
                </a:ext>
              </a:extLst>
            </p:cNvPr>
            <p:cNvSpPr/>
            <p:nvPr/>
          </p:nvSpPr>
          <p:spPr>
            <a:xfrm>
              <a:off x="7953225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52386967-67DC-471C-84D4-FED9EAEC0E75}"/>
                </a:ext>
              </a:extLst>
            </p:cNvPr>
            <p:cNvSpPr/>
            <p:nvPr/>
          </p:nvSpPr>
          <p:spPr>
            <a:xfrm>
              <a:off x="8550370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3B7E5BB7-7178-4AFE-8E13-18A1615B6427}"/>
                </a:ext>
              </a:extLst>
            </p:cNvPr>
            <p:cNvSpPr/>
            <p:nvPr/>
          </p:nvSpPr>
          <p:spPr>
            <a:xfrm>
              <a:off x="9147513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99979174-F023-4A1D-806C-F3FB141C01DF}"/>
                </a:ext>
              </a:extLst>
            </p:cNvPr>
            <p:cNvSpPr/>
            <p:nvPr/>
          </p:nvSpPr>
          <p:spPr>
            <a:xfrm>
              <a:off x="9744658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5C539545-234C-4306-94F7-1BA28E66B909}"/>
                </a:ext>
              </a:extLst>
            </p:cNvPr>
            <p:cNvSpPr/>
            <p:nvPr/>
          </p:nvSpPr>
          <p:spPr>
            <a:xfrm>
              <a:off x="10341802" y="303190"/>
              <a:ext cx="598079" cy="688868"/>
            </a:xfrm>
            <a:custGeom>
              <a:avLst/>
              <a:gdLst>
                <a:gd name="connsiteX0" fmla="*/ 0 w 482627"/>
                <a:gd name="connsiteY0" fmla="*/ 138973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3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6360971A-83B2-4165-8F82-F8BF4C90D8AC}"/>
                </a:ext>
              </a:extLst>
            </p:cNvPr>
            <p:cNvSpPr/>
            <p:nvPr/>
          </p:nvSpPr>
          <p:spPr>
            <a:xfrm>
              <a:off x="10939882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CAB7F4F7-B899-42EB-AC35-7F3DD6D6470F}"/>
                </a:ext>
              </a:extLst>
            </p:cNvPr>
            <p:cNvSpPr/>
            <p:nvPr/>
          </p:nvSpPr>
          <p:spPr>
            <a:xfrm>
              <a:off x="11537026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3" name="Vrije vorm: vorm 62">
              <a:extLst>
                <a:ext uri="{FF2B5EF4-FFF2-40B4-BE49-F238E27FC236}">
                  <a16:creationId xmlns:a16="http://schemas.microsoft.com/office/drawing/2014/main" id="{0C88A4B3-E8FA-4E26-A598-DF4BEF357B29}"/>
                </a:ext>
              </a:extLst>
            </p:cNvPr>
            <p:cNvSpPr/>
            <p:nvPr/>
          </p:nvSpPr>
          <p:spPr>
            <a:xfrm>
              <a:off x="12134170" y="30319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2" name="Vrije vorm: vorm 71">
              <a:extLst>
                <a:ext uri="{FF2B5EF4-FFF2-40B4-BE49-F238E27FC236}">
                  <a16:creationId xmlns:a16="http://schemas.microsoft.com/office/drawing/2014/main" id="{E745A040-352B-46ED-951A-246F8AF6F413}"/>
                </a:ext>
              </a:extLst>
            </p:cNvPr>
            <p:cNvSpPr/>
            <p:nvPr/>
          </p:nvSpPr>
          <p:spPr>
            <a:xfrm>
              <a:off x="8251797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3" name="Vrije vorm: vorm 72">
              <a:extLst>
                <a:ext uri="{FF2B5EF4-FFF2-40B4-BE49-F238E27FC236}">
                  <a16:creationId xmlns:a16="http://schemas.microsoft.com/office/drawing/2014/main" id="{C51A54D4-9207-49F4-9409-DBFAF86839D0}"/>
                </a:ext>
              </a:extLst>
            </p:cNvPr>
            <p:cNvSpPr/>
            <p:nvPr/>
          </p:nvSpPr>
          <p:spPr>
            <a:xfrm>
              <a:off x="8848941" y="819842"/>
              <a:ext cx="598080" cy="688868"/>
            </a:xfrm>
            <a:custGeom>
              <a:avLst/>
              <a:gdLst>
                <a:gd name="connsiteX0" fmla="*/ 0 w 482628"/>
                <a:gd name="connsiteY0" fmla="*/ 138973 h 555890"/>
                <a:gd name="connsiteX1" fmla="*/ 0 w 482628"/>
                <a:gd name="connsiteY1" fmla="*/ 416918 h 555890"/>
                <a:gd name="connsiteX2" fmla="*/ 240936 w 482628"/>
                <a:gd name="connsiteY2" fmla="*/ 555891 h 555890"/>
                <a:gd name="connsiteX3" fmla="*/ 482628 w 482628"/>
                <a:gd name="connsiteY3" fmla="*/ 416918 h 555890"/>
                <a:gd name="connsiteX4" fmla="*/ 482628 w 482628"/>
                <a:gd name="connsiteY4" fmla="*/ 138973 h 555890"/>
                <a:gd name="connsiteX5" fmla="*/ 240936 w 482628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4" name="Vrije vorm: vorm 73">
              <a:extLst>
                <a:ext uri="{FF2B5EF4-FFF2-40B4-BE49-F238E27FC236}">
                  <a16:creationId xmlns:a16="http://schemas.microsoft.com/office/drawing/2014/main" id="{F10EE0BF-9D50-45AA-8E60-982377058EED}"/>
                </a:ext>
              </a:extLst>
            </p:cNvPr>
            <p:cNvSpPr/>
            <p:nvPr/>
          </p:nvSpPr>
          <p:spPr>
            <a:xfrm>
              <a:off x="9447021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5" name="Vrije vorm: vorm 74">
              <a:extLst>
                <a:ext uri="{FF2B5EF4-FFF2-40B4-BE49-F238E27FC236}">
                  <a16:creationId xmlns:a16="http://schemas.microsoft.com/office/drawing/2014/main" id="{565B4C43-DEFD-44F4-B5DF-F76B87E50836}"/>
                </a:ext>
              </a:extLst>
            </p:cNvPr>
            <p:cNvSpPr/>
            <p:nvPr/>
          </p:nvSpPr>
          <p:spPr>
            <a:xfrm>
              <a:off x="10044165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6" name="Vrije vorm: vorm 75">
              <a:extLst>
                <a:ext uri="{FF2B5EF4-FFF2-40B4-BE49-F238E27FC236}">
                  <a16:creationId xmlns:a16="http://schemas.microsoft.com/office/drawing/2014/main" id="{F2FC6FF7-C79E-4A51-B917-C01A2FA4CB43}"/>
                </a:ext>
              </a:extLst>
            </p:cNvPr>
            <p:cNvSpPr/>
            <p:nvPr/>
          </p:nvSpPr>
          <p:spPr>
            <a:xfrm>
              <a:off x="10641309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7" name="Vrije vorm: vorm 76">
              <a:extLst>
                <a:ext uri="{FF2B5EF4-FFF2-40B4-BE49-F238E27FC236}">
                  <a16:creationId xmlns:a16="http://schemas.microsoft.com/office/drawing/2014/main" id="{1986FED6-8CA2-4605-B51E-1BC5AB88E070}"/>
                </a:ext>
              </a:extLst>
            </p:cNvPr>
            <p:cNvSpPr/>
            <p:nvPr/>
          </p:nvSpPr>
          <p:spPr>
            <a:xfrm>
              <a:off x="11238454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8" name="Vrije vorm: vorm 77">
              <a:extLst>
                <a:ext uri="{FF2B5EF4-FFF2-40B4-BE49-F238E27FC236}">
                  <a16:creationId xmlns:a16="http://schemas.microsoft.com/office/drawing/2014/main" id="{DFB5E307-E513-4AF9-B859-7CEF205C7DC0}"/>
                </a:ext>
              </a:extLst>
            </p:cNvPr>
            <p:cNvSpPr/>
            <p:nvPr/>
          </p:nvSpPr>
          <p:spPr>
            <a:xfrm>
              <a:off x="11835599" y="81984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7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7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7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0" name="Vrije vorm: vorm 89">
              <a:extLst>
                <a:ext uri="{FF2B5EF4-FFF2-40B4-BE49-F238E27FC236}">
                  <a16:creationId xmlns:a16="http://schemas.microsoft.com/office/drawing/2014/main" id="{C2DD149E-F4CC-4CD2-9B53-40575A70A369}"/>
                </a:ext>
              </a:extLst>
            </p:cNvPr>
            <p:cNvSpPr/>
            <p:nvPr/>
          </p:nvSpPr>
          <p:spPr>
            <a:xfrm>
              <a:off x="8550370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1" name="Vrije vorm: vorm 90">
              <a:extLst>
                <a:ext uri="{FF2B5EF4-FFF2-40B4-BE49-F238E27FC236}">
                  <a16:creationId xmlns:a16="http://schemas.microsoft.com/office/drawing/2014/main" id="{056C395D-75E0-458D-9091-A80743A1D957}"/>
                </a:ext>
              </a:extLst>
            </p:cNvPr>
            <p:cNvSpPr/>
            <p:nvPr/>
          </p:nvSpPr>
          <p:spPr>
            <a:xfrm>
              <a:off x="9147513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2" name="Vrije vorm: vorm 91">
              <a:extLst>
                <a:ext uri="{FF2B5EF4-FFF2-40B4-BE49-F238E27FC236}">
                  <a16:creationId xmlns:a16="http://schemas.microsoft.com/office/drawing/2014/main" id="{4807F8E0-89DD-4079-B7E8-AF6B956688FD}"/>
                </a:ext>
              </a:extLst>
            </p:cNvPr>
            <p:cNvSpPr/>
            <p:nvPr/>
          </p:nvSpPr>
          <p:spPr>
            <a:xfrm>
              <a:off x="9744658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4393860E-B732-4E37-87C3-B685B44CEB7C}"/>
                </a:ext>
              </a:extLst>
            </p:cNvPr>
            <p:cNvSpPr/>
            <p:nvPr/>
          </p:nvSpPr>
          <p:spPr>
            <a:xfrm>
              <a:off x="10341802" y="1340237"/>
              <a:ext cx="598079" cy="689804"/>
            </a:xfrm>
            <a:custGeom>
              <a:avLst/>
              <a:gdLst>
                <a:gd name="connsiteX0" fmla="*/ 0 w 482627"/>
                <a:gd name="connsiteY0" fmla="*/ 138973 h 556646"/>
                <a:gd name="connsiteX1" fmla="*/ 0 w 482627"/>
                <a:gd name="connsiteY1" fmla="*/ 417674 h 556646"/>
                <a:gd name="connsiteX2" fmla="*/ 240936 w 482627"/>
                <a:gd name="connsiteY2" fmla="*/ 556646 h 556646"/>
                <a:gd name="connsiteX3" fmla="*/ 482628 w 482627"/>
                <a:gd name="connsiteY3" fmla="*/ 417674 h 556646"/>
                <a:gd name="connsiteX4" fmla="*/ 482628 w 482627"/>
                <a:gd name="connsiteY4" fmla="*/ 138973 h 556646"/>
                <a:gd name="connsiteX5" fmla="*/ 240936 w 482627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2628" y="417674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EEB11D6E-9D87-4E87-95BE-4BF74C1146CD}"/>
                </a:ext>
              </a:extLst>
            </p:cNvPr>
            <p:cNvSpPr/>
            <p:nvPr/>
          </p:nvSpPr>
          <p:spPr>
            <a:xfrm>
              <a:off x="10939882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BBCA37B1-841F-4E21-AEBF-F0240AE64F9E}"/>
                </a:ext>
              </a:extLst>
            </p:cNvPr>
            <p:cNvSpPr/>
            <p:nvPr/>
          </p:nvSpPr>
          <p:spPr>
            <a:xfrm>
              <a:off x="11537026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1DE5FD71-D5F9-45CD-A636-C6AE29589443}"/>
                </a:ext>
              </a:extLst>
            </p:cNvPr>
            <p:cNvSpPr/>
            <p:nvPr/>
          </p:nvSpPr>
          <p:spPr>
            <a:xfrm>
              <a:off x="12134170" y="1340237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4 h 556646"/>
                <a:gd name="connsiteX2" fmla="*/ 240936 w 481872"/>
                <a:gd name="connsiteY2" fmla="*/ 556646 h 556646"/>
                <a:gd name="connsiteX3" fmla="*/ 481873 w 481872"/>
                <a:gd name="connsiteY3" fmla="*/ 417674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4"/>
                  </a:lnTo>
                  <a:lnTo>
                    <a:pt x="240936" y="556646"/>
                  </a:lnTo>
                  <a:lnTo>
                    <a:pt x="481873" y="417674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1" name="Vrije vorm: vorm 140">
              <a:extLst>
                <a:ext uri="{FF2B5EF4-FFF2-40B4-BE49-F238E27FC236}">
                  <a16:creationId xmlns:a16="http://schemas.microsoft.com/office/drawing/2014/main" id="{F9DACA57-77C6-4375-A66E-CCC49839F202}"/>
                </a:ext>
              </a:extLst>
            </p:cNvPr>
            <p:cNvSpPr/>
            <p:nvPr/>
          </p:nvSpPr>
          <p:spPr>
            <a:xfrm>
              <a:off x="8848941" y="1856888"/>
              <a:ext cx="598080" cy="689803"/>
            </a:xfrm>
            <a:custGeom>
              <a:avLst/>
              <a:gdLst>
                <a:gd name="connsiteX0" fmla="*/ 0 w 482628"/>
                <a:gd name="connsiteY0" fmla="*/ 138973 h 556645"/>
                <a:gd name="connsiteX1" fmla="*/ 0 w 482628"/>
                <a:gd name="connsiteY1" fmla="*/ 417673 h 556645"/>
                <a:gd name="connsiteX2" fmla="*/ 240936 w 482628"/>
                <a:gd name="connsiteY2" fmla="*/ 556646 h 556645"/>
                <a:gd name="connsiteX3" fmla="*/ 482628 w 482628"/>
                <a:gd name="connsiteY3" fmla="*/ 417673 h 556645"/>
                <a:gd name="connsiteX4" fmla="*/ 482628 w 482628"/>
                <a:gd name="connsiteY4" fmla="*/ 138973 h 556645"/>
                <a:gd name="connsiteX5" fmla="*/ 240936 w 482628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2628" y="417673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2" name="Vrije vorm: vorm 141">
              <a:extLst>
                <a:ext uri="{FF2B5EF4-FFF2-40B4-BE49-F238E27FC236}">
                  <a16:creationId xmlns:a16="http://schemas.microsoft.com/office/drawing/2014/main" id="{DAE9FAC5-F61A-47C3-A53C-73B7EB8D590E}"/>
                </a:ext>
              </a:extLst>
            </p:cNvPr>
            <p:cNvSpPr/>
            <p:nvPr/>
          </p:nvSpPr>
          <p:spPr>
            <a:xfrm>
              <a:off x="9447021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6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6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3" name="Vrije vorm: vorm 142">
              <a:extLst>
                <a:ext uri="{FF2B5EF4-FFF2-40B4-BE49-F238E27FC236}">
                  <a16:creationId xmlns:a16="http://schemas.microsoft.com/office/drawing/2014/main" id="{539DE77D-8F2D-4E82-896C-A63B30ACED9A}"/>
                </a:ext>
              </a:extLst>
            </p:cNvPr>
            <p:cNvSpPr/>
            <p:nvPr/>
          </p:nvSpPr>
          <p:spPr>
            <a:xfrm>
              <a:off x="10044165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6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6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4" name="Vrije vorm: vorm 143">
              <a:extLst>
                <a:ext uri="{FF2B5EF4-FFF2-40B4-BE49-F238E27FC236}">
                  <a16:creationId xmlns:a16="http://schemas.microsoft.com/office/drawing/2014/main" id="{2B9DE1F8-DB66-431F-B756-DABCD2CD0BCC}"/>
                </a:ext>
              </a:extLst>
            </p:cNvPr>
            <p:cNvSpPr/>
            <p:nvPr/>
          </p:nvSpPr>
          <p:spPr>
            <a:xfrm>
              <a:off x="10641309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6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6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5" name="Vrije vorm: vorm 144">
              <a:extLst>
                <a:ext uri="{FF2B5EF4-FFF2-40B4-BE49-F238E27FC236}">
                  <a16:creationId xmlns:a16="http://schemas.microsoft.com/office/drawing/2014/main" id="{4B7F2EEF-109A-4013-ACEB-436FE8AE9357}"/>
                </a:ext>
              </a:extLst>
            </p:cNvPr>
            <p:cNvSpPr/>
            <p:nvPr/>
          </p:nvSpPr>
          <p:spPr>
            <a:xfrm>
              <a:off x="11238454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6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6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F4E9C8C9-468D-4230-95A9-FA85E64E761F}"/>
                </a:ext>
              </a:extLst>
            </p:cNvPr>
            <p:cNvSpPr/>
            <p:nvPr/>
          </p:nvSpPr>
          <p:spPr>
            <a:xfrm>
              <a:off x="11835599" y="1856888"/>
              <a:ext cx="597143" cy="689803"/>
            </a:xfrm>
            <a:custGeom>
              <a:avLst/>
              <a:gdLst>
                <a:gd name="connsiteX0" fmla="*/ 0 w 481872"/>
                <a:gd name="connsiteY0" fmla="*/ 138973 h 556645"/>
                <a:gd name="connsiteX1" fmla="*/ 0 w 481872"/>
                <a:gd name="connsiteY1" fmla="*/ 417673 h 556645"/>
                <a:gd name="connsiteX2" fmla="*/ 240937 w 481872"/>
                <a:gd name="connsiteY2" fmla="*/ 556646 h 556645"/>
                <a:gd name="connsiteX3" fmla="*/ 481873 w 481872"/>
                <a:gd name="connsiteY3" fmla="*/ 417673 h 556645"/>
                <a:gd name="connsiteX4" fmla="*/ 481873 w 481872"/>
                <a:gd name="connsiteY4" fmla="*/ 138973 h 556645"/>
                <a:gd name="connsiteX5" fmla="*/ 240937 w 481872"/>
                <a:gd name="connsiteY5" fmla="*/ 0 h 55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5">
                  <a:moveTo>
                    <a:pt x="0" y="138973"/>
                  </a:moveTo>
                  <a:lnTo>
                    <a:pt x="0" y="417673"/>
                  </a:lnTo>
                  <a:lnTo>
                    <a:pt x="240937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0" name="Vrije vorm: vorm 159">
              <a:extLst>
                <a:ext uri="{FF2B5EF4-FFF2-40B4-BE49-F238E27FC236}">
                  <a16:creationId xmlns:a16="http://schemas.microsoft.com/office/drawing/2014/main" id="{BA4DBE38-8C2F-4032-A64B-EFCA3A5B9F28}"/>
                </a:ext>
              </a:extLst>
            </p:cNvPr>
            <p:cNvSpPr/>
            <p:nvPr/>
          </p:nvSpPr>
          <p:spPr>
            <a:xfrm>
              <a:off x="10341802" y="2378220"/>
              <a:ext cx="598079" cy="688868"/>
            </a:xfrm>
            <a:custGeom>
              <a:avLst/>
              <a:gdLst>
                <a:gd name="connsiteX0" fmla="*/ 0 w 482627"/>
                <a:gd name="connsiteY0" fmla="*/ 138973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3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1" name="Vrije vorm: vorm 160">
              <a:extLst>
                <a:ext uri="{FF2B5EF4-FFF2-40B4-BE49-F238E27FC236}">
                  <a16:creationId xmlns:a16="http://schemas.microsoft.com/office/drawing/2014/main" id="{187FE428-FADF-41BA-A64E-00C54E1EC579}"/>
                </a:ext>
              </a:extLst>
            </p:cNvPr>
            <p:cNvSpPr/>
            <p:nvPr/>
          </p:nvSpPr>
          <p:spPr>
            <a:xfrm>
              <a:off x="10939882" y="237822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2" name="Vrije vorm: vorm 161">
              <a:extLst>
                <a:ext uri="{FF2B5EF4-FFF2-40B4-BE49-F238E27FC236}">
                  <a16:creationId xmlns:a16="http://schemas.microsoft.com/office/drawing/2014/main" id="{F4DA3537-8F50-4175-B5EA-4598BFEFA5A8}"/>
                </a:ext>
              </a:extLst>
            </p:cNvPr>
            <p:cNvSpPr/>
            <p:nvPr/>
          </p:nvSpPr>
          <p:spPr>
            <a:xfrm>
              <a:off x="11537026" y="237822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3" name="Vrije vorm: vorm 162">
              <a:extLst>
                <a:ext uri="{FF2B5EF4-FFF2-40B4-BE49-F238E27FC236}">
                  <a16:creationId xmlns:a16="http://schemas.microsoft.com/office/drawing/2014/main" id="{1FCF932F-2FF6-435C-99EA-91D51CCA1711}"/>
                </a:ext>
              </a:extLst>
            </p:cNvPr>
            <p:cNvSpPr/>
            <p:nvPr/>
          </p:nvSpPr>
          <p:spPr>
            <a:xfrm>
              <a:off x="12134170" y="2378220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6" name="Vrije vorm: vorm 175">
              <a:extLst>
                <a:ext uri="{FF2B5EF4-FFF2-40B4-BE49-F238E27FC236}">
                  <a16:creationId xmlns:a16="http://schemas.microsoft.com/office/drawing/2014/main" id="{09325596-6220-41AC-A68C-1E73C682FC46}"/>
                </a:ext>
              </a:extLst>
            </p:cNvPr>
            <p:cNvSpPr/>
            <p:nvPr/>
          </p:nvSpPr>
          <p:spPr>
            <a:xfrm>
              <a:off x="10641309" y="2894871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7" name="Vrije vorm: vorm 176">
              <a:extLst>
                <a:ext uri="{FF2B5EF4-FFF2-40B4-BE49-F238E27FC236}">
                  <a16:creationId xmlns:a16="http://schemas.microsoft.com/office/drawing/2014/main" id="{266D7DF8-DF16-4E3F-B43F-A801E964F130}"/>
                </a:ext>
              </a:extLst>
            </p:cNvPr>
            <p:cNvSpPr/>
            <p:nvPr/>
          </p:nvSpPr>
          <p:spPr>
            <a:xfrm>
              <a:off x="11238454" y="2894871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8" name="Vrije vorm: vorm 177">
              <a:extLst>
                <a:ext uri="{FF2B5EF4-FFF2-40B4-BE49-F238E27FC236}">
                  <a16:creationId xmlns:a16="http://schemas.microsoft.com/office/drawing/2014/main" id="{6146FA2A-AF5C-49F4-801A-6328E1F3E0B7}"/>
                </a:ext>
              </a:extLst>
            </p:cNvPr>
            <p:cNvSpPr/>
            <p:nvPr/>
          </p:nvSpPr>
          <p:spPr>
            <a:xfrm>
              <a:off x="11835599" y="2894871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7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7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7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2" name="Vrije vorm: vorm 191">
              <a:extLst>
                <a:ext uri="{FF2B5EF4-FFF2-40B4-BE49-F238E27FC236}">
                  <a16:creationId xmlns:a16="http://schemas.microsoft.com/office/drawing/2014/main" id="{99427275-8738-46C2-8A9B-1209304B1D38}"/>
                </a:ext>
              </a:extLst>
            </p:cNvPr>
            <p:cNvSpPr/>
            <p:nvPr/>
          </p:nvSpPr>
          <p:spPr>
            <a:xfrm>
              <a:off x="10341802" y="3416202"/>
              <a:ext cx="598079" cy="688868"/>
            </a:xfrm>
            <a:custGeom>
              <a:avLst/>
              <a:gdLst>
                <a:gd name="connsiteX0" fmla="*/ 0 w 482627"/>
                <a:gd name="connsiteY0" fmla="*/ 138973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3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3" name="Vrije vorm: vorm 192">
              <a:extLst>
                <a:ext uri="{FF2B5EF4-FFF2-40B4-BE49-F238E27FC236}">
                  <a16:creationId xmlns:a16="http://schemas.microsoft.com/office/drawing/2014/main" id="{60A7058E-E0D7-4DB7-8116-48DD00F6E1DC}"/>
                </a:ext>
              </a:extLst>
            </p:cNvPr>
            <p:cNvSpPr/>
            <p:nvPr/>
          </p:nvSpPr>
          <p:spPr>
            <a:xfrm>
              <a:off x="10939882" y="341620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4" name="Vrije vorm: vorm 193">
              <a:extLst>
                <a:ext uri="{FF2B5EF4-FFF2-40B4-BE49-F238E27FC236}">
                  <a16:creationId xmlns:a16="http://schemas.microsoft.com/office/drawing/2014/main" id="{86758795-72E0-4960-98E6-1C3F3D00B297}"/>
                </a:ext>
              </a:extLst>
            </p:cNvPr>
            <p:cNvSpPr/>
            <p:nvPr/>
          </p:nvSpPr>
          <p:spPr>
            <a:xfrm>
              <a:off x="11537026" y="341620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5" name="Vrije vorm: vorm 194">
              <a:extLst>
                <a:ext uri="{FF2B5EF4-FFF2-40B4-BE49-F238E27FC236}">
                  <a16:creationId xmlns:a16="http://schemas.microsoft.com/office/drawing/2014/main" id="{34E1CE4C-E807-40DF-8ECF-497190537E20}"/>
                </a:ext>
              </a:extLst>
            </p:cNvPr>
            <p:cNvSpPr/>
            <p:nvPr/>
          </p:nvSpPr>
          <p:spPr>
            <a:xfrm>
              <a:off x="12134170" y="3416202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9" name="Vrije vorm: vorm 208">
              <a:extLst>
                <a:ext uri="{FF2B5EF4-FFF2-40B4-BE49-F238E27FC236}">
                  <a16:creationId xmlns:a16="http://schemas.microsoft.com/office/drawing/2014/main" id="{E6E842D0-5B7A-41AB-82F0-C84B4F72DC83}"/>
                </a:ext>
              </a:extLst>
            </p:cNvPr>
            <p:cNvSpPr/>
            <p:nvPr/>
          </p:nvSpPr>
          <p:spPr>
            <a:xfrm>
              <a:off x="11238454" y="3931918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8973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0" name="Vrije vorm: vorm 209">
              <a:extLst>
                <a:ext uri="{FF2B5EF4-FFF2-40B4-BE49-F238E27FC236}">
                  <a16:creationId xmlns:a16="http://schemas.microsoft.com/office/drawing/2014/main" id="{5EA66DA8-8616-437E-A8B9-03F79FBDAF11}"/>
                </a:ext>
              </a:extLst>
            </p:cNvPr>
            <p:cNvSpPr/>
            <p:nvPr/>
          </p:nvSpPr>
          <p:spPr>
            <a:xfrm>
              <a:off x="11835599" y="3931918"/>
              <a:ext cx="597143" cy="689804"/>
            </a:xfrm>
            <a:custGeom>
              <a:avLst/>
              <a:gdLst>
                <a:gd name="connsiteX0" fmla="*/ 0 w 481872"/>
                <a:gd name="connsiteY0" fmla="*/ 138973 h 556646"/>
                <a:gd name="connsiteX1" fmla="*/ 0 w 481872"/>
                <a:gd name="connsiteY1" fmla="*/ 417673 h 556646"/>
                <a:gd name="connsiteX2" fmla="*/ 240937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8973 h 556646"/>
                <a:gd name="connsiteX5" fmla="*/ 240937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8973"/>
                  </a:moveTo>
                  <a:lnTo>
                    <a:pt x="0" y="417673"/>
                  </a:lnTo>
                  <a:lnTo>
                    <a:pt x="240937" y="556646"/>
                  </a:lnTo>
                  <a:lnTo>
                    <a:pt x="481873" y="417673"/>
                  </a:lnTo>
                  <a:lnTo>
                    <a:pt x="481873" y="138973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0" name="Vrije vorm: vorm 219">
              <a:extLst>
                <a:ext uri="{FF2B5EF4-FFF2-40B4-BE49-F238E27FC236}">
                  <a16:creationId xmlns:a16="http://schemas.microsoft.com/office/drawing/2014/main" id="{27107FF4-07C6-401F-9893-73AA8495B11C}"/>
                </a:ext>
              </a:extLst>
            </p:cNvPr>
            <p:cNvSpPr/>
            <p:nvPr/>
          </p:nvSpPr>
          <p:spPr>
            <a:xfrm>
              <a:off x="7953225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1" name="Vrije vorm: vorm 220">
              <a:extLst>
                <a:ext uri="{FF2B5EF4-FFF2-40B4-BE49-F238E27FC236}">
                  <a16:creationId xmlns:a16="http://schemas.microsoft.com/office/drawing/2014/main" id="{FF1C7730-DA67-437E-9371-FCF0F8ABC6EA}"/>
                </a:ext>
              </a:extLst>
            </p:cNvPr>
            <p:cNvSpPr/>
            <p:nvPr/>
          </p:nvSpPr>
          <p:spPr>
            <a:xfrm>
              <a:off x="8550370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2" name="Vrije vorm: vorm 221">
              <a:extLst>
                <a:ext uri="{FF2B5EF4-FFF2-40B4-BE49-F238E27FC236}">
                  <a16:creationId xmlns:a16="http://schemas.microsoft.com/office/drawing/2014/main" id="{6236CAD5-C027-4721-BD09-BDEE61DDC07E}"/>
                </a:ext>
              </a:extLst>
            </p:cNvPr>
            <p:cNvSpPr/>
            <p:nvPr/>
          </p:nvSpPr>
          <p:spPr>
            <a:xfrm>
              <a:off x="9147513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3" name="Vrije vorm: vorm 222">
              <a:extLst>
                <a:ext uri="{FF2B5EF4-FFF2-40B4-BE49-F238E27FC236}">
                  <a16:creationId xmlns:a16="http://schemas.microsoft.com/office/drawing/2014/main" id="{3B0C889E-38EC-477E-B3B6-4C2F6799BBD9}"/>
                </a:ext>
              </a:extLst>
            </p:cNvPr>
            <p:cNvSpPr/>
            <p:nvPr/>
          </p:nvSpPr>
          <p:spPr>
            <a:xfrm>
              <a:off x="9744658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4" name="Vrije vorm: vorm 223">
              <a:extLst>
                <a:ext uri="{FF2B5EF4-FFF2-40B4-BE49-F238E27FC236}">
                  <a16:creationId xmlns:a16="http://schemas.microsoft.com/office/drawing/2014/main" id="{682BF9DE-B23B-4B79-AEFA-5292D1590A0B}"/>
                </a:ext>
              </a:extLst>
            </p:cNvPr>
            <p:cNvSpPr/>
            <p:nvPr/>
          </p:nvSpPr>
          <p:spPr>
            <a:xfrm>
              <a:off x="10341802" y="4453249"/>
              <a:ext cx="598079" cy="688868"/>
            </a:xfrm>
            <a:custGeom>
              <a:avLst/>
              <a:gdLst>
                <a:gd name="connsiteX0" fmla="*/ 0 w 482627"/>
                <a:gd name="connsiteY0" fmla="*/ 138973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3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5" name="Vrije vorm: vorm 224">
              <a:extLst>
                <a:ext uri="{FF2B5EF4-FFF2-40B4-BE49-F238E27FC236}">
                  <a16:creationId xmlns:a16="http://schemas.microsoft.com/office/drawing/2014/main" id="{D6499153-2195-4854-B112-F964A85E4B09}"/>
                </a:ext>
              </a:extLst>
            </p:cNvPr>
            <p:cNvSpPr/>
            <p:nvPr/>
          </p:nvSpPr>
          <p:spPr>
            <a:xfrm>
              <a:off x="10939882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6" name="Vrije vorm: vorm 225">
              <a:extLst>
                <a:ext uri="{FF2B5EF4-FFF2-40B4-BE49-F238E27FC236}">
                  <a16:creationId xmlns:a16="http://schemas.microsoft.com/office/drawing/2014/main" id="{510264FF-EC0D-48ED-A0C9-E9636AC7DA33}"/>
                </a:ext>
              </a:extLst>
            </p:cNvPr>
            <p:cNvSpPr/>
            <p:nvPr/>
          </p:nvSpPr>
          <p:spPr>
            <a:xfrm>
              <a:off x="11537026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7" name="Vrije vorm: vorm 226">
              <a:extLst>
                <a:ext uri="{FF2B5EF4-FFF2-40B4-BE49-F238E27FC236}">
                  <a16:creationId xmlns:a16="http://schemas.microsoft.com/office/drawing/2014/main" id="{18811A3A-BED7-4BE9-B9BB-DD31AE4B53F3}"/>
                </a:ext>
              </a:extLst>
            </p:cNvPr>
            <p:cNvSpPr/>
            <p:nvPr/>
          </p:nvSpPr>
          <p:spPr>
            <a:xfrm>
              <a:off x="12134170" y="4453249"/>
              <a:ext cx="597143" cy="688868"/>
            </a:xfrm>
            <a:custGeom>
              <a:avLst/>
              <a:gdLst>
                <a:gd name="connsiteX0" fmla="*/ 0 w 481872"/>
                <a:gd name="connsiteY0" fmla="*/ 138973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3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3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3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6" name="Vrije vorm: vorm 235">
              <a:extLst>
                <a:ext uri="{FF2B5EF4-FFF2-40B4-BE49-F238E27FC236}">
                  <a16:creationId xmlns:a16="http://schemas.microsoft.com/office/drawing/2014/main" id="{72A5305C-7269-49DC-948B-57EBD1224F2D}"/>
                </a:ext>
              </a:extLst>
            </p:cNvPr>
            <p:cNvSpPr/>
            <p:nvPr/>
          </p:nvSpPr>
          <p:spPr>
            <a:xfrm>
              <a:off x="8251797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7" name="Vrije vorm: vorm 236">
              <a:extLst>
                <a:ext uri="{FF2B5EF4-FFF2-40B4-BE49-F238E27FC236}">
                  <a16:creationId xmlns:a16="http://schemas.microsoft.com/office/drawing/2014/main" id="{B8D33C59-80DD-4A31-A182-42C2DA89FE17}"/>
                </a:ext>
              </a:extLst>
            </p:cNvPr>
            <p:cNvSpPr/>
            <p:nvPr/>
          </p:nvSpPr>
          <p:spPr>
            <a:xfrm>
              <a:off x="8848941" y="4969901"/>
              <a:ext cx="598080" cy="688868"/>
            </a:xfrm>
            <a:custGeom>
              <a:avLst/>
              <a:gdLst>
                <a:gd name="connsiteX0" fmla="*/ 0 w 482628"/>
                <a:gd name="connsiteY0" fmla="*/ 138972 h 555890"/>
                <a:gd name="connsiteX1" fmla="*/ 0 w 482628"/>
                <a:gd name="connsiteY1" fmla="*/ 416918 h 555890"/>
                <a:gd name="connsiteX2" fmla="*/ 240936 w 482628"/>
                <a:gd name="connsiteY2" fmla="*/ 555891 h 555890"/>
                <a:gd name="connsiteX3" fmla="*/ 482628 w 482628"/>
                <a:gd name="connsiteY3" fmla="*/ 416918 h 555890"/>
                <a:gd name="connsiteX4" fmla="*/ 482628 w 482628"/>
                <a:gd name="connsiteY4" fmla="*/ 138972 h 555890"/>
                <a:gd name="connsiteX5" fmla="*/ 240936 w 482628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8" name="Vrije vorm: vorm 237">
              <a:extLst>
                <a:ext uri="{FF2B5EF4-FFF2-40B4-BE49-F238E27FC236}">
                  <a16:creationId xmlns:a16="http://schemas.microsoft.com/office/drawing/2014/main" id="{B5F32BF4-44F7-4DA8-8FFE-D5FE459D54D7}"/>
                </a:ext>
              </a:extLst>
            </p:cNvPr>
            <p:cNvSpPr/>
            <p:nvPr/>
          </p:nvSpPr>
          <p:spPr>
            <a:xfrm>
              <a:off x="9447021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9" name="Vrije vorm: vorm 238">
              <a:extLst>
                <a:ext uri="{FF2B5EF4-FFF2-40B4-BE49-F238E27FC236}">
                  <a16:creationId xmlns:a16="http://schemas.microsoft.com/office/drawing/2014/main" id="{11A7CF61-C549-4DC5-B7B8-BDAD5A3D1A45}"/>
                </a:ext>
              </a:extLst>
            </p:cNvPr>
            <p:cNvSpPr/>
            <p:nvPr/>
          </p:nvSpPr>
          <p:spPr>
            <a:xfrm>
              <a:off x="10044165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0" name="Vrije vorm: vorm 239">
              <a:extLst>
                <a:ext uri="{FF2B5EF4-FFF2-40B4-BE49-F238E27FC236}">
                  <a16:creationId xmlns:a16="http://schemas.microsoft.com/office/drawing/2014/main" id="{9D35FED0-801A-47BD-9534-169798B4CE68}"/>
                </a:ext>
              </a:extLst>
            </p:cNvPr>
            <p:cNvSpPr/>
            <p:nvPr/>
          </p:nvSpPr>
          <p:spPr>
            <a:xfrm>
              <a:off x="10641309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1" name="Vrije vorm: vorm 240">
              <a:extLst>
                <a:ext uri="{FF2B5EF4-FFF2-40B4-BE49-F238E27FC236}">
                  <a16:creationId xmlns:a16="http://schemas.microsoft.com/office/drawing/2014/main" id="{B09A17F4-A457-429A-B141-91425C10B885}"/>
                </a:ext>
              </a:extLst>
            </p:cNvPr>
            <p:cNvSpPr/>
            <p:nvPr/>
          </p:nvSpPr>
          <p:spPr>
            <a:xfrm>
              <a:off x="11238454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2" name="Vrije vorm: vorm 241">
              <a:extLst>
                <a:ext uri="{FF2B5EF4-FFF2-40B4-BE49-F238E27FC236}">
                  <a16:creationId xmlns:a16="http://schemas.microsoft.com/office/drawing/2014/main" id="{E838C2C0-0A05-4F75-9A77-99C5DEE32656}"/>
                </a:ext>
              </a:extLst>
            </p:cNvPr>
            <p:cNvSpPr/>
            <p:nvPr/>
          </p:nvSpPr>
          <p:spPr>
            <a:xfrm>
              <a:off x="11835599" y="496990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7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7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7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2" name="Vrije vorm: vorm 251">
              <a:extLst>
                <a:ext uri="{FF2B5EF4-FFF2-40B4-BE49-F238E27FC236}">
                  <a16:creationId xmlns:a16="http://schemas.microsoft.com/office/drawing/2014/main" id="{8C828AF3-E48B-4150-A4C3-269F278CCECD}"/>
                </a:ext>
              </a:extLst>
            </p:cNvPr>
            <p:cNvSpPr/>
            <p:nvPr/>
          </p:nvSpPr>
          <p:spPr>
            <a:xfrm>
              <a:off x="7953225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3" name="Vrije vorm: vorm 252">
              <a:extLst>
                <a:ext uri="{FF2B5EF4-FFF2-40B4-BE49-F238E27FC236}">
                  <a16:creationId xmlns:a16="http://schemas.microsoft.com/office/drawing/2014/main" id="{EBE08A72-9BD5-4A31-9F0A-9B8BAD70D680}"/>
                </a:ext>
              </a:extLst>
            </p:cNvPr>
            <p:cNvSpPr/>
            <p:nvPr/>
          </p:nvSpPr>
          <p:spPr>
            <a:xfrm>
              <a:off x="8550370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4" name="Vrije vorm: vorm 253">
              <a:extLst>
                <a:ext uri="{FF2B5EF4-FFF2-40B4-BE49-F238E27FC236}">
                  <a16:creationId xmlns:a16="http://schemas.microsoft.com/office/drawing/2014/main" id="{2B4A4417-8CA3-433C-A771-0AEA456BE232}"/>
                </a:ext>
              </a:extLst>
            </p:cNvPr>
            <p:cNvSpPr/>
            <p:nvPr/>
          </p:nvSpPr>
          <p:spPr>
            <a:xfrm>
              <a:off x="9147513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5" name="Vrije vorm: vorm 254">
              <a:extLst>
                <a:ext uri="{FF2B5EF4-FFF2-40B4-BE49-F238E27FC236}">
                  <a16:creationId xmlns:a16="http://schemas.microsoft.com/office/drawing/2014/main" id="{DCD42E36-1567-4864-92E4-82F298E77506}"/>
                </a:ext>
              </a:extLst>
            </p:cNvPr>
            <p:cNvSpPr/>
            <p:nvPr/>
          </p:nvSpPr>
          <p:spPr>
            <a:xfrm>
              <a:off x="9744658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6" name="Vrije vorm: vorm 255">
              <a:extLst>
                <a:ext uri="{FF2B5EF4-FFF2-40B4-BE49-F238E27FC236}">
                  <a16:creationId xmlns:a16="http://schemas.microsoft.com/office/drawing/2014/main" id="{A0D76739-A3CA-4B79-8C6E-EFD7BCACC70E}"/>
                </a:ext>
              </a:extLst>
            </p:cNvPr>
            <p:cNvSpPr/>
            <p:nvPr/>
          </p:nvSpPr>
          <p:spPr>
            <a:xfrm>
              <a:off x="10341802" y="5491231"/>
              <a:ext cx="598079" cy="688868"/>
            </a:xfrm>
            <a:custGeom>
              <a:avLst/>
              <a:gdLst>
                <a:gd name="connsiteX0" fmla="*/ 0 w 482627"/>
                <a:gd name="connsiteY0" fmla="*/ 138972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2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7" name="Vrije vorm: vorm 256">
              <a:extLst>
                <a:ext uri="{FF2B5EF4-FFF2-40B4-BE49-F238E27FC236}">
                  <a16:creationId xmlns:a16="http://schemas.microsoft.com/office/drawing/2014/main" id="{5539A4BB-A5FC-4C43-9968-CCFED1790290}"/>
                </a:ext>
              </a:extLst>
            </p:cNvPr>
            <p:cNvSpPr/>
            <p:nvPr/>
          </p:nvSpPr>
          <p:spPr>
            <a:xfrm>
              <a:off x="10939882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8" name="Vrije vorm: vorm 257">
              <a:extLst>
                <a:ext uri="{FF2B5EF4-FFF2-40B4-BE49-F238E27FC236}">
                  <a16:creationId xmlns:a16="http://schemas.microsoft.com/office/drawing/2014/main" id="{88A80632-C977-4D99-B143-53B0C37D802F}"/>
                </a:ext>
              </a:extLst>
            </p:cNvPr>
            <p:cNvSpPr/>
            <p:nvPr/>
          </p:nvSpPr>
          <p:spPr>
            <a:xfrm>
              <a:off x="11537026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9" name="Vrije vorm: vorm 258">
              <a:extLst>
                <a:ext uri="{FF2B5EF4-FFF2-40B4-BE49-F238E27FC236}">
                  <a16:creationId xmlns:a16="http://schemas.microsoft.com/office/drawing/2014/main" id="{C4336EA7-F34C-497B-B9C7-243EB92E09B7}"/>
                </a:ext>
              </a:extLst>
            </p:cNvPr>
            <p:cNvSpPr/>
            <p:nvPr/>
          </p:nvSpPr>
          <p:spPr>
            <a:xfrm>
              <a:off x="12134170" y="5491231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8" name="Vrije vorm: vorm 267">
              <a:extLst>
                <a:ext uri="{FF2B5EF4-FFF2-40B4-BE49-F238E27FC236}">
                  <a16:creationId xmlns:a16="http://schemas.microsoft.com/office/drawing/2014/main" id="{DC3D12E5-84EC-46C0-A157-DDC8A91A5E58}"/>
                </a:ext>
              </a:extLst>
            </p:cNvPr>
            <p:cNvSpPr/>
            <p:nvPr/>
          </p:nvSpPr>
          <p:spPr>
            <a:xfrm>
              <a:off x="8251797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9" name="Vrije vorm: vorm 268">
              <a:extLst>
                <a:ext uri="{FF2B5EF4-FFF2-40B4-BE49-F238E27FC236}">
                  <a16:creationId xmlns:a16="http://schemas.microsoft.com/office/drawing/2014/main" id="{C14DAD99-60F2-4057-8A97-7DC1743E4710}"/>
                </a:ext>
              </a:extLst>
            </p:cNvPr>
            <p:cNvSpPr/>
            <p:nvPr/>
          </p:nvSpPr>
          <p:spPr>
            <a:xfrm>
              <a:off x="8848941" y="6006947"/>
              <a:ext cx="598080" cy="689804"/>
            </a:xfrm>
            <a:custGeom>
              <a:avLst/>
              <a:gdLst>
                <a:gd name="connsiteX0" fmla="*/ 0 w 482628"/>
                <a:gd name="connsiteY0" fmla="*/ 139728 h 556646"/>
                <a:gd name="connsiteX1" fmla="*/ 0 w 482628"/>
                <a:gd name="connsiteY1" fmla="*/ 417673 h 556646"/>
                <a:gd name="connsiteX2" fmla="*/ 240936 w 482628"/>
                <a:gd name="connsiteY2" fmla="*/ 556646 h 556646"/>
                <a:gd name="connsiteX3" fmla="*/ 482628 w 482628"/>
                <a:gd name="connsiteY3" fmla="*/ 417673 h 556646"/>
                <a:gd name="connsiteX4" fmla="*/ 482628 w 482628"/>
                <a:gd name="connsiteY4" fmla="*/ 139728 h 556646"/>
                <a:gd name="connsiteX5" fmla="*/ 240936 w 482628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8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2628" y="417673"/>
                  </a:lnTo>
                  <a:lnTo>
                    <a:pt x="482628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0" name="Vrije vorm: vorm 269">
              <a:extLst>
                <a:ext uri="{FF2B5EF4-FFF2-40B4-BE49-F238E27FC236}">
                  <a16:creationId xmlns:a16="http://schemas.microsoft.com/office/drawing/2014/main" id="{A7A7AF3F-EEC5-4EB1-BC33-36A12706860C}"/>
                </a:ext>
              </a:extLst>
            </p:cNvPr>
            <p:cNvSpPr/>
            <p:nvPr/>
          </p:nvSpPr>
          <p:spPr>
            <a:xfrm>
              <a:off x="9447021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1" name="Vrije vorm: vorm 270">
              <a:extLst>
                <a:ext uri="{FF2B5EF4-FFF2-40B4-BE49-F238E27FC236}">
                  <a16:creationId xmlns:a16="http://schemas.microsoft.com/office/drawing/2014/main" id="{5D09F198-CEF3-4AA3-954C-507A84613EC4}"/>
                </a:ext>
              </a:extLst>
            </p:cNvPr>
            <p:cNvSpPr/>
            <p:nvPr/>
          </p:nvSpPr>
          <p:spPr>
            <a:xfrm>
              <a:off x="10044165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2" name="Vrije vorm: vorm 271">
              <a:extLst>
                <a:ext uri="{FF2B5EF4-FFF2-40B4-BE49-F238E27FC236}">
                  <a16:creationId xmlns:a16="http://schemas.microsoft.com/office/drawing/2014/main" id="{36D9E4C4-C52D-4623-BB9C-403D1D059C94}"/>
                </a:ext>
              </a:extLst>
            </p:cNvPr>
            <p:cNvSpPr/>
            <p:nvPr/>
          </p:nvSpPr>
          <p:spPr>
            <a:xfrm>
              <a:off x="10641309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3" name="Vrije vorm: vorm 272">
              <a:extLst>
                <a:ext uri="{FF2B5EF4-FFF2-40B4-BE49-F238E27FC236}">
                  <a16:creationId xmlns:a16="http://schemas.microsoft.com/office/drawing/2014/main" id="{81595226-138D-415C-813C-195E6ABC0F9E}"/>
                </a:ext>
              </a:extLst>
            </p:cNvPr>
            <p:cNvSpPr/>
            <p:nvPr/>
          </p:nvSpPr>
          <p:spPr>
            <a:xfrm>
              <a:off x="11238454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6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6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6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4" name="Vrije vorm: vorm 273">
              <a:extLst>
                <a:ext uri="{FF2B5EF4-FFF2-40B4-BE49-F238E27FC236}">
                  <a16:creationId xmlns:a16="http://schemas.microsoft.com/office/drawing/2014/main" id="{D8143242-BB58-4126-B374-760124DB961D}"/>
                </a:ext>
              </a:extLst>
            </p:cNvPr>
            <p:cNvSpPr/>
            <p:nvPr/>
          </p:nvSpPr>
          <p:spPr>
            <a:xfrm>
              <a:off x="11835599" y="6006947"/>
              <a:ext cx="597143" cy="689804"/>
            </a:xfrm>
            <a:custGeom>
              <a:avLst/>
              <a:gdLst>
                <a:gd name="connsiteX0" fmla="*/ 0 w 481872"/>
                <a:gd name="connsiteY0" fmla="*/ 139728 h 556646"/>
                <a:gd name="connsiteX1" fmla="*/ 0 w 481872"/>
                <a:gd name="connsiteY1" fmla="*/ 417673 h 556646"/>
                <a:gd name="connsiteX2" fmla="*/ 240937 w 481872"/>
                <a:gd name="connsiteY2" fmla="*/ 556646 h 556646"/>
                <a:gd name="connsiteX3" fmla="*/ 481873 w 481872"/>
                <a:gd name="connsiteY3" fmla="*/ 417673 h 556646"/>
                <a:gd name="connsiteX4" fmla="*/ 481873 w 481872"/>
                <a:gd name="connsiteY4" fmla="*/ 139728 h 556646"/>
                <a:gd name="connsiteX5" fmla="*/ 240937 w 481872"/>
                <a:gd name="connsiteY5" fmla="*/ 0 h 55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6646">
                  <a:moveTo>
                    <a:pt x="0" y="139728"/>
                  </a:moveTo>
                  <a:lnTo>
                    <a:pt x="0" y="417673"/>
                  </a:lnTo>
                  <a:lnTo>
                    <a:pt x="240937" y="556646"/>
                  </a:lnTo>
                  <a:lnTo>
                    <a:pt x="481873" y="417673"/>
                  </a:lnTo>
                  <a:lnTo>
                    <a:pt x="481873" y="139728"/>
                  </a:lnTo>
                  <a:lnTo>
                    <a:pt x="2409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4" name="Vrije vorm: vorm 283">
              <a:extLst>
                <a:ext uri="{FF2B5EF4-FFF2-40B4-BE49-F238E27FC236}">
                  <a16:creationId xmlns:a16="http://schemas.microsoft.com/office/drawing/2014/main" id="{A5C8B369-BE16-47B3-8240-D50696891426}"/>
                </a:ext>
              </a:extLst>
            </p:cNvPr>
            <p:cNvSpPr/>
            <p:nvPr/>
          </p:nvSpPr>
          <p:spPr>
            <a:xfrm>
              <a:off x="7953225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5" name="Vrije vorm: vorm 284">
              <a:extLst>
                <a:ext uri="{FF2B5EF4-FFF2-40B4-BE49-F238E27FC236}">
                  <a16:creationId xmlns:a16="http://schemas.microsoft.com/office/drawing/2014/main" id="{3EC6FFCA-8343-42BE-89FD-E0496D464115}"/>
                </a:ext>
              </a:extLst>
            </p:cNvPr>
            <p:cNvSpPr/>
            <p:nvPr/>
          </p:nvSpPr>
          <p:spPr>
            <a:xfrm>
              <a:off x="8550370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6" name="Vrije vorm: vorm 285">
              <a:extLst>
                <a:ext uri="{FF2B5EF4-FFF2-40B4-BE49-F238E27FC236}">
                  <a16:creationId xmlns:a16="http://schemas.microsoft.com/office/drawing/2014/main" id="{A495DFE6-08AD-4E52-B935-0073E478166F}"/>
                </a:ext>
              </a:extLst>
            </p:cNvPr>
            <p:cNvSpPr/>
            <p:nvPr/>
          </p:nvSpPr>
          <p:spPr>
            <a:xfrm>
              <a:off x="9147513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7" name="Vrije vorm: vorm 286">
              <a:extLst>
                <a:ext uri="{FF2B5EF4-FFF2-40B4-BE49-F238E27FC236}">
                  <a16:creationId xmlns:a16="http://schemas.microsoft.com/office/drawing/2014/main" id="{EE86E347-61C2-4FE1-8071-BD575E54709B}"/>
                </a:ext>
              </a:extLst>
            </p:cNvPr>
            <p:cNvSpPr/>
            <p:nvPr/>
          </p:nvSpPr>
          <p:spPr>
            <a:xfrm>
              <a:off x="9744658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8" name="Vrije vorm: vorm 287">
              <a:extLst>
                <a:ext uri="{FF2B5EF4-FFF2-40B4-BE49-F238E27FC236}">
                  <a16:creationId xmlns:a16="http://schemas.microsoft.com/office/drawing/2014/main" id="{E373E86E-B713-498C-B2C0-2A0E9A2F20D9}"/>
                </a:ext>
              </a:extLst>
            </p:cNvPr>
            <p:cNvSpPr/>
            <p:nvPr/>
          </p:nvSpPr>
          <p:spPr>
            <a:xfrm>
              <a:off x="10341802" y="6528278"/>
              <a:ext cx="598079" cy="688868"/>
            </a:xfrm>
            <a:custGeom>
              <a:avLst/>
              <a:gdLst>
                <a:gd name="connsiteX0" fmla="*/ 0 w 482627"/>
                <a:gd name="connsiteY0" fmla="*/ 138972 h 555890"/>
                <a:gd name="connsiteX1" fmla="*/ 0 w 482627"/>
                <a:gd name="connsiteY1" fmla="*/ 416918 h 555890"/>
                <a:gd name="connsiteX2" fmla="*/ 240936 w 482627"/>
                <a:gd name="connsiteY2" fmla="*/ 555891 h 555890"/>
                <a:gd name="connsiteX3" fmla="*/ 482628 w 482627"/>
                <a:gd name="connsiteY3" fmla="*/ 416918 h 555890"/>
                <a:gd name="connsiteX4" fmla="*/ 482628 w 482627"/>
                <a:gd name="connsiteY4" fmla="*/ 138972 h 555890"/>
                <a:gd name="connsiteX5" fmla="*/ 240936 w 482627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27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2628" y="416918"/>
                  </a:lnTo>
                  <a:lnTo>
                    <a:pt x="482628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9" name="Vrije vorm: vorm 288">
              <a:extLst>
                <a:ext uri="{FF2B5EF4-FFF2-40B4-BE49-F238E27FC236}">
                  <a16:creationId xmlns:a16="http://schemas.microsoft.com/office/drawing/2014/main" id="{E7E8F58B-CCC1-4D5B-8021-D08698710F58}"/>
                </a:ext>
              </a:extLst>
            </p:cNvPr>
            <p:cNvSpPr/>
            <p:nvPr/>
          </p:nvSpPr>
          <p:spPr>
            <a:xfrm>
              <a:off x="10939882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0" name="Vrije vorm: vorm 289">
              <a:extLst>
                <a:ext uri="{FF2B5EF4-FFF2-40B4-BE49-F238E27FC236}">
                  <a16:creationId xmlns:a16="http://schemas.microsoft.com/office/drawing/2014/main" id="{69E0B2CB-2A98-478A-96B7-1A92728D03D8}"/>
                </a:ext>
              </a:extLst>
            </p:cNvPr>
            <p:cNvSpPr/>
            <p:nvPr/>
          </p:nvSpPr>
          <p:spPr>
            <a:xfrm>
              <a:off x="11537026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1" name="Vrije vorm: vorm 290">
              <a:extLst>
                <a:ext uri="{FF2B5EF4-FFF2-40B4-BE49-F238E27FC236}">
                  <a16:creationId xmlns:a16="http://schemas.microsoft.com/office/drawing/2014/main" id="{60CFD934-2A8E-486D-82C5-44A3F876D0BC}"/>
                </a:ext>
              </a:extLst>
            </p:cNvPr>
            <p:cNvSpPr/>
            <p:nvPr/>
          </p:nvSpPr>
          <p:spPr>
            <a:xfrm>
              <a:off x="12134170" y="6528278"/>
              <a:ext cx="597143" cy="688868"/>
            </a:xfrm>
            <a:custGeom>
              <a:avLst/>
              <a:gdLst>
                <a:gd name="connsiteX0" fmla="*/ 0 w 481872"/>
                <a:gd name="connsiteY0" fmla="*/ 138972 h 555890"/>
                <a:gd name="connsiteX1" fmla="*/ 0 w 481872"/>
                <a:gd name="connsiteY1" fmla="*/ 416918 h 555890"/>
                <a:gd name="connsiteX2" fmla="*/ 240936 w 481872"/>
                <a:gd name="connsiteY2" fmla="*/ 555891 h 555890"/>
                <a:gd name="connsiteX3" fmla="*/ 481873 w 481872"/>
                <a:gd name="connsiteY3" fmla="*/ 416918 h 555890"/>
                <a:gd name="connsiteX4" fmla="*/ 481873 w 481872"/>
                <a:gd name="connsiteY4" fmla="*/ 138972 h 555890"/>
                <a:gd name="connsiteX5" fmla="*/ 240936 w 481872"/>
                <a:gd name="connsiteY5" fmla="*/ 0 h 5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72" h="555890">
                  <a:moveTo>
                    <a:pt x="0" y="138972"/>
                  </a:moveTo>
                  <a:lnTo>
                    <a:pt x="0" y="416918"/>
                  </a:lnTo>
                  <a:lnTo>
                    <a:pt x="240936" y="555891"/>
                  </a:lnTo>
                  <a:lnTo>
                    <a:pt x="481873" y="416918"/>
                  </a:lnTo>
                  <a:lnTo>
                    <a:pt x="481873" y="138972"/>
                  </a:lnTo>
                  <a:lnTo>
                    <a:pt x="24093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64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598" name="Tijdelijke aanduiding voor tekst 12">
            <a:extLst>
              <a:ext uri="{FF2B5EF4-FFF2-40B4-BE49-F238E27FC236}">
                <a16:creationId xmlns:a16="http://schemas.microsoft.com/office/drawing/2014/main" id="{A75FA0F7-B5CA-4D82-BF5A-0128DF58AA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2143190" y="-3196"/>
            <a:ext cx="12207780" cy="68580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589" name="Tijdelijke aanduiding voor tekst 588">
            <a:extLst>
              <a:ext uri="{FF2B5EF4-FFF2-40B4-BE49-F238E27FC236}">
                <a16:creationId xmlns:a16="http://schemas.microsoft.com/office/drawing/2014/main" id="{42EF12FA-7AB8-4E20-A7C8-1407C747B7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5400000">
            <a:off x="2661444" y="-2672556"/>
            <a:ext cx="6858000" cy="12203113"/>
          </a:xfrm>
          <a:custGeom>
            <a:avLst/>
            <a:gdLst>
              <a:gd name="connsiteX0" fmla="*/ 268288 w 6858000"/>
              <a:gd name="connsiteY0" fmla="*/ 11934825 h 12203113"/>
              <a:gd name="connsiteX1" fmla="*/ 6589712 w 6858000"/>
              <a:gd name="connsiteY1" fmla="*/ 11934825 h 12203113"/>
              <a:gd name="connsiteX2" fmla="*/ 6589712 w 6858000"/>
              <a:gd name="connsiteY2" fmla="*/ 268288 h 12203113"/>
              <a:gd name="connsiteX3" fmla="*/ 268288 w 6858000"/>
              <a:gd name="connsiteY3" fmla="*/ 268288 h 12203113"/>
              <a:gd name="connsiteX4" fmla="*/ 0 w 6858000"/>
              <a:gd name="connsiteY4" fmla="*/ 12203113 h 12203113"/>
              <a:gd name="connsiteX5" fmla="*/ 0 w 6858000"/>
              <a:gd name="connsiteY5" fmla="*/ 11934825 h 12203113"/>
              <a:gd name="connsiteX6" fmla="*/ 0 w 6858000"/>
              <a:gd name="connsiteY6" fmla="*/ 11934825 h 12203113"/>
              <a:gd name="connsiteX7" fmla="*/ 0 w 6858000"/>
              <a:gd name="connsiteY7" fmla="*/ 268288 h 12203113"/>
              <a:gd name="connsiteX8" fmla="*/ 0 w 6858000"/>
              <a:gd name="connsiteY8" fmla="*/ 11112 h 12203113"/>
              <a:gd name="connsiteX9" fmla="*/ 0 w 6858000"/>
              <a:gd name="connsiteY9" fmla="*/ 0 h 12203113"/>
              <a:gd name="connsiteX10" fmla="*/ 6768000 w 6858000"/>
              <a:gd name="connsiteY10" fmla="*/ 0 h 12203113"/>
              <a:gd name="connsiteX11" fmla="*/ 6768000 w 6858000"/>
              <a:gd name="connsiteY11" fmla="*/ 11112 h 12203113"/>
              <a:gd name="connsiteX12" fmla="*/ 6858000 w 6858000"/>
              <a:gd name="connsiteY12" fmla="*/ 11112 h 12203113"/>
              <a:gd name="connsiteX13" fmla="*/ 6858000 w 6858000"/>
              <a:gd name="connsiteY13" fmla="*/ 12203113 h 12203113"/>
              <a:gd name="connsiteX14" fmla="*/ 6589712 w 6858000"/>
              <a:gd name="connsiteY14" fmla="*/ 12203113 h 12203113"/>
              <a:gd name="connsiteX15" fmla="*/ 6589712 w 6858000"/>
              <a:gd name="connsiteY15" fmla="*/ 12203113 h 122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203113">
                <a:moveTo>
                  <a:pt x="268288" y="11934825"/>
                </a:moveTo>
                <a:lnTo>
                  <a:pt x="6589712" y="11934825"/>
                </a:lnTo>
                <a:lnTo>
                  <a:pt x="6589712" y="268288"/>
                </a:lnTo>
                <a:lnTo>
                  <a:pt x="268288" y="268288"/>
                </a:lnTo>
                <a:close/>
                <a:moveTo>
                  <a:pt x="0" y="12203113"/>
                </a:moveTo>
                <a:lnTo>
                  <a:pt x="0" y="11934825"/>
                </a:lnTo>
                <a:lnTo>
                  <a:pt x="0" y="11934825"/>
                </a:lnTo>
                <a:lnTo>
                  <a:pt x="0" y="268288"/>
                </a:lnTo>
                <a:lnTo>
                  <a:pt x="0" y="11112"/>
                </a:lnTo>
                <a:lnTo>
                  <a:pt x="0" y="0"/>
                </a:lnTo>
                <a:lnTo>
                  <a:pt x="6768000" y="0"/>
                </a:lnTo>
                <a:lnTo>
                  <a:pt x="6768000" y="11112"/>
                </a:lnTo>
                <a:lnTo>
                  <a:pt x="6858000" y="11112"/>
                </a:lnTo>
                <a:lnTo>
                  <a:pt x="6858000" y="12203113"/>
                </a:lnTo>
                <a:lnTo>
                  <a:pt x="6589712" y="12203113"/>
                </a:lnTo>
                <a:lnTo>
                  <a:pt x="6589712" y="1220311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592" name="Tijdelijke aanduiding voor tekst 591">
            <a:extLst>
              <a:ext uri="{FF2B5EF4-FFF2-40B4-BE49-F238E27FC236}">
                <a16:creationId xmlns:a16="http://schemas.microsoft.com/office/drawing/2014/main" id="{43FD35BC-8DF8-416C-8984-E648A9479A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-6631774" y="692148"/>
            <a:ext cx="12548564" cy="5005389"/>
          </a:xfrm>
          <a:custGeom>
            <a:avLst/>
            <a:gdLst>
              <a:gd name="connsiteX0" fmla="*/ 6085250 w 6085250"/>
              <a:gd name="connsiteY0" fmla="*/ 2427293 h 2427293"/>
              <a:gd name="connsiteX1" fmla="*/ 1405674 w 6085250"/>
              <a:gd name="connsiteY1" fmla="*/ 2427293 h 2427293"/>
              <a:gd name="connsiteX2" fmla="*/ 1405674 w 6085250"/>
              <a:gd name="connsiteY2" fmla="*/ 2427291 h 2427293"/>
              <a:gd name="connsiteX3" fmla="*/ 706925 w 6085250"/>
              <a:gd name="connsiteY3" fmla="*/ 2427291 h 2427293"/>
              <a:gd name="connsiteX4" fmla="*/ 0 w 6085250"/>
              <a:gd name="connsiteY4" fmla="*/ 1213646 h 2427293"/>
              <a:gd name="connsiteX5" fmla="*/ 706925 w 6085250"/>
              <a:gd name="connsiteY5" fmla="*/ 0 h 2427293"/>
              <a:gd name="connsiteX6" fmla="*/ 1405674 w 6085250"/>
              <a:gd name="connsiteY6" fmla="*/ 0 h 2427293"/>
              <a:gd name="connsiteX7" fmla="*/ 2108734 w 6085250"/>
              <a:gd name="connsiteY7" fmla="*/ 0 h 2427293"/>
              <a:gd name="connsiteX8" fmla="*/ 6085250 w 6085250"/>
              <a:gd name="connsiteY8" fmla="*/ 0 h 242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5250" h="2427293">
                <a:moveTo>
                  <a:pt x="6085250" y="2427293"/>
                </a:moveTo>
                <a:lnTo>
                  <a:pt x="1405674" y="2427293"/>
                </a:lnTo>
                <a:lnTo>
                  <a:pt x="1405674" y="2427291"/>
                </a:lnTo>
                <a:lnTo>
                  <a:pt x="706925" y="2427291"/>
                </a:lnTo>
                <a:lnTo>
                  <a:pt x="0" y="1213646"/>
                </a:lnTo>
                <a:lnTo>
                  <a:pt x="706925" y="0"/>
                </a:lnTo>
                <a:lnTo>
                  <a:pt x="1405674" y="0"/>
                </a:lnTo>
                <a:lnTo>
                  <a:pt x="2108734" y="0"/>
                </a:lnTo>
                <a:lnTo>
                  <a:pt x="608525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590" name="Titel 1">
            <a:extLst>
              <a:ext uri="{FF2B5EF4-FFF2-40B4-BE49-F238E27FC236}">
                <a16:creationId xmlns:a16="http://schemas.microsoft.com/office/drawing/2014/main" id="{E0C3C3A0-5A79-4ABE-97FF-8B2014E19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499" y="1590675"/>
            <a:ext cx="3752478" cy="2931455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Plaats hier de titel van de LCB presentatie</a:t>
            </a:r>
          </a:p>
        </p:txBody>
      </p:sp>
      <p:sp>
        <p:nvSpPr>
          <p:cNvPr id="591" name="Tijdelijke aanduiding voor tekst 321">
            <a:extLst>
              <a:ext uri="{FF2B5EF4-FFF2-40B4-BE49-F238E27FC236}">
                <a16:creationId xmlns:a16="http://schemas.microsoft.com/office/drawing/2014/main" id="{8778E3C1-AF78-419A-A1D9-16473FC9DFA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8500" y="4744880"/>
            <a:ext cx="3752478" cy="552608"/>
          </a:xfrm>
        </p:spPr>
        <p:txBody>
          <a:bodyPr/>
          <a:lstStyle>
            <a:lvl1pPr marL="0" indent="0">
              <a:buNone/>
              <a:tabLst>
                <a:tab pos="2959100" algn="l"/>
              </a:tabLst>
              <a:defRPr/>
            </a:lvl1pPr>
          </a:lstStyle>
          <a:p>
            <a:pPr lvl="0"/>
            <a:r>
              <a:rPr lang="nl-NL" dirty="0"/>
              <a:t>Spreker, datum, extra informatie</a:t>
            </a:r>
          </a:p>
        </p:txBody>
      </p:sp>
      <p:sp>
        <p:nvSpPr>
          <p:cNvPr id="594" name="Tijdelijke aanduiding voor datum 1">
            <a:extLst>
              <a:ext uri="{FF2B5EF4-FFF2-40B4-BE49-F238E27FC236}">
                <a16:creationId xmlns:a16="http://schemas.microsoft.com/office/drawing/2014/main" id="{F2194365-0C64-4896-9173-48E8B06D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7819691"/>
            <a:ext cx="2044700" cy="365125"/>
          </a:xfrm>
        </p:spPr>
        <p:txBody>
          <a:bodyPr/>
          <a:lstStyle/>
          <a:p>
            <a:fld id="{A19C664E-2173-4D00-98E2-1ADB569D3FDC}" type="datetime1">
              <a:rPr lang="nl-NL" smtClean="0"/>
              <a:t>16-09-2021</a:t>
            </a:fld>
            <a:endParaRPr lang="nl-NL"/>
          </a:p>
        </p:txBody>
      </p:sp>
      <p:sp>
        <p:nvSpPr>
          <p:cNvPr id="595" name="Tijdelijke aanduiding voor voettekst 2">
            <a:extLst>
              <a:ext uri="{FF2B5EF4-FFF2-40B4-BE49-F238E27FC236}">
                <a16:creationId xmlns:a16="http://schemas.microsoft.com/office/drawing/2014/main" id="{0430A614-5B3F-45CE-AEBF-05F1B93F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9100" y="7819691"/>
            <a:ext cx="6273800" cy="365125"/>
          </a:xfrm>
        </p:spPr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596" name="Tijdelijke aanduiding voor dianummer 3">
            <a:extLst>
              <a:ext uri="{FF2B5EF4-FFF2-40B4-BE49-F238E27FC236}">
                <a16:creationId xmlns:a16="http://schemas.microsoft.com/office/drawing/2014/main" id="{433B286E-60D6-4DC3-A429-9E16354A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7433063"/>
            <a:ext cx="326114" cy="272003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597" name="Tijdelijke aanduiding voor tekst 12">
            <a:extLst>
              <a:ext uri="{FF2B5EF4-FFF2-40B4-BE49-F238E27FC236}">
                <a16:creationId xmlns:a16="http://schemas.microsoft.com/office/drawing/2014/main" id="{2F0C2D05-7BB2-47AB-8C0F-F60B834CC2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7341085" y="2869733"/>
            <a:ext cx="625264" cy="539018"/>
          </a:xfrm>
          <a:prstGeom prst="hexagon">
            <a:avLst>
              <a:gd name="adj" fmla="val 29124"/>
              <a:gd name="vf" fmla="val 115470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593" name="Tijdelijke aanduiding voor tekst 7">
            <a:extLst>
              <a:ext uri="{FF2B5EF4-FFF2-40B4-BE49-F238E27FC236}">
                <a16:creationId xmlns:a16="http://schemas.microsoft.com/office/drawing/2014/main" id="{12F26173-4EA9-4F5A-951D-F00B73195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044" y="1590675"/>
            <a:ext cx="4545563" cy="3154205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219" r="1562" b="74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302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" grpId="0"/>
      <p:bldP spid="591" grpId="0">
        <p:tmplLst>
          <p:tmpl>
            <p:tnLst>
              <p:par>
                <p:cTn presetID="2" presetClass="entr" presetSubtype="8" accel="20000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1" y="741500"/>
            <a:ext cx="10585725" cy="490400"/>
          </a:xfrm>
        </p:spPr>
        <p:txBody>
          <a:bodyPr lIns="0" t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591901"/>
            <a:ext cx="10585724" cy="4105637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Alleen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CDA-1646-4FF5-B7B2-2D82CA7C81BB}" type="datetime1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grpSp>
        <p:nvGrpSpPr>
          <p:cNvPr id="8" name="Instructie">
            <a:extLst>
              <a:ext uri="{FF2B5EF4-FFF2-40B4-BE49-F238E27FC236}">
                <a16:creationId xmlns:a16="http://schemas.microsoft.com/office/drawing/2014/main" id="{D75CBF04-5AAE-41F3-A6F9-8DE3EDEC00C2}"/>
              </a:ext>
            </a:extLst>
          </p:cNvPr>
          <p:cNvGrpSpPr/>
          <p:nvPr userDrawn="1"/>
        </p:nvGrpSpPr>
        <p:grpSpPr>
          <a:xfrm>
            <a:off x="12441539" y="-99300"/>
            <a:ext cx="3391307" cy="7056601"/>
            <a:chOff x="12441539" y="-99300"/>
            <a:chExt cx="3391307" cy="7056601"/>
          </a:xfrm>
        </p:grpSpPr>
        <p:sp>
          <p:nvSpPr>
            <p:cNvPr id="340" name="Rechthoek 339">
              <a:extLst>
                <a:ext uri="{FF2B5EF4-FFF2-40B4-BE49-F238E27FC236}">
                  <a16:creationId xmlns:a16="http://schemas.microsoft.com/office/drawing/2014/main" id="{BEA4E157-D90A-422B-B71A-E70CC3ED108C}"/>
                </a:ext>
              </a:extLst>
            </p:cNvPr>
            <p:cNvSpPr/>
            <p:nvPr userDrawn="1"/>
          </p:nvSpPr>
          <p:spPr>
            <a:xfrm>
              <a:off x="12441539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0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1" name="Ovaal 340">
              <a:extLst>
                <a:ext uri="{FF2B5EF4-FFF2-40B4-BE49-F238E27FC236}">
                  <a16:creationId xmlns:a16="http://schemas.microsoft.com/office/drawing/2014/main" id="{A0EDD027-011E-4162-A8D2-05E074348129}"/>
                </a:ext>
              </a:extLst>
            </p:cNvPr>
            <p:cNvSpPr/>
            <p:nvPr userDrawn="1"/>
          </p:nvSpPr>
          <p:spPr>
            <a:xfrm>
              <a:off x="15501708" y="5972924"/>
              <a:ext cx="230835" cy="230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800" b="0" cap="all" baseline="0" dirty="0" err="1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2" name="Graphic 163" descr="Informatie">
              <a:extLst>
                <a:ext uri="{FF2B5EF4-FFF2-40B4-BE49-F238E27FC236}">
                  <a16:creationId xmlns:a16="http://schemas.microsoft.com/office/drawing/2014/main" id="{2653B8BF-E695-4603-A8AC-9BE9C92AE098}"/>
                </a:ext>
              </a:extLst>
            </p:cNvPr>
            <p:cNvSpPr/>
            <p:nvPr userDrawn="1"/>
          </p:nvSpPr>
          <p:spPr>
            <a:xfrm>
              <a:off x="15483348" y="5954564"/>
              <a:ext cx="267555" cy="267555"/>
            </a:xfrm>
            <a:custGeom>
              <a:avLst/>
              <a:gdLst>
                <a:gd name="connsiteX0" fmla="*/ 145860 w 291719"/>
                <a:gd name="connsiteY0" fmla="*/ 0 h 291719"/>
                <a:gd name="connsiteX1" fmla="*/ 0 w 291719"/>
                <a:gd name="connsiteY1" fmla="*/ 145860 h 291719"/>
                <a:gd name="connsiteX2" fmla="*/ 145860 w 291719"/>
                <a:gd name="connsiteY2" fmla="*/ 291720 h 291719"/>
                <a:gd name="connsiteX3" fmla="*/ 291720 w 291719"/>
                <a:gd name="connsiteY3" fmla="*/ 145860 h 291719"/>
                <a:gd name="connsiteX4" fmla="*/ 145860 w 291719"/>
                <a:gd name="connsiteY4" fmla="*/ 0 h 291719"/>
                <a:gd name="connsiteX5" fmla="*/ 138183 w 291719"/>
                <a:gd name="connsiteY5" fmla="*/ 38384 h 291719"/>
                <a:gd name="connsiteX6" fmla="*/ 157375 w 291719"/>
                <a:gd name="connsiteY6" fmla="*/ 57576 h 291719"/>
                <a:gd name="connsiteX7" fmla="*/ 138183 w 291719"/>
                <a:gd name="connsiteY7" fmla="*/ 76768 h 291719"/>
                <a:gd name="connsiteX8" fmla="*/ 118991 w 291719"/>
                <a:gd name="connsiteY8" fmla="*/ 57576 h 291719"/>
                <a:gd name="connsiteX9" fmla="*/ 138183 w 291719"/>
                <a:gd name="connsiteY9" fmla="*/ 38384 h 291719"/>
                <a:gd name="connsiteX10" fmla="*/ 184244 w 291719"/>
                <a:gd name="connsiteY10" fmla="*/ 253336 h 291719"/>
                <a:gd name="connsiteX11" fmla="*/ 107476 w 291719"/>
                <a:gd name="connsiteY11" fmla="*/ 253336 h 291719"/>
                <a:gd name="connsiteX12" fmla="*/ 107476 w 291719"/>
                <a:gd name="connsiteY12" fmla="*/ 230305 h 291719"/>
                <a:gd name="connsiteX13" fmla="*/ 134345 w 291719"/>
                <a:gd name="connsiteY13" fmla="*/ 230305 h 291719"/>
                <a:gd name="connsiteX14" fmla="*/ 134345 w 291719"/>
                <a:gd name="connsiteY14" fmla="*/ 115153 h 291719"/>
                <a:gd name="connsiteX15" fmla="*/ 111314 w 291719"/>
                <a:gd name="connsiteY15" fmla="*/ 115153 h 291719"/>
                <a:gd name="connsiteX16" fmla="*/ 111314 w 291719"/>
                <a:gd name="connsiteY16" fmla="*/ 92122 h 291719"/>
                <a:gd name="connsiteX17" fmla="*/ 157375 w 291719"/>
                <a:gd name="connsiteY17" fmla="*/ 92122 h 291719"/>
                <a:gd name="connsiteX18" fmla="*/ 157375 w 291719"/>
                <a:gd name="connsiteY18" fmla="*/ 115153 h 291719"/>
                <a:gd name="connsiteX19" fmla="*/ 157375 w 291719"/>
                <a:gd name="connsiteY19" fmla="*/ 230305 h 291719"/>
                <a:gd name="connsiteX20" fmla="*/ 184244 w 291719"/>
                <a:gd name="connsiteY20" fmla="*/ 230305 h 291719"/>
                <a:gd name="connsiteX21" fmla="*/ 184244 w 291719"/>
                <a:gd name="connsiteY21" fmla="*/ 253336 h 29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1719" h="291719">
                  <a:moveTo>
                    <a:pt x="145860" y="0"/>
                  </a:moveTo>
                  <a:cubicBezTo>
                    <a:pt x="65253" y="0"/>
                    <a:pt x="0" y="65253"/>
                    <a:pt x="0" y="145860"/>
                  </a:cubicBezTo>
                  <a:cubicBezTo>
                    <a:pt x="0" y="226467"/>
                    <a:pt x="65253" y="291720"/>
                    <a:pt x="145860" y="291720"/>
                  </a:cubicBezTo>
                  <a:cubicBezTo>
                    <a:pt x="226467" y="291720"/>
                    <a:pt x="291720" y="226467"/>
                    <a:pt x="291720" y="145860"/>
                  </a:cubicBezTo>
                  <a:cubicBezTo>
                    <a:pt x="291720" y="65253"/>
                    <a:pt x="226467" y="0"/>
                    <a:pt x="145860" y="0"/>
                  </a:cubicBezTo>
                  <a:close/>
                  <a:moveTo>
                    <a:pt x="138183" y="38384"/>
                  </a:moveTo>
                  <a:cubicBezTo>
                    <a:pt x="148931" y="38384"/>
                    <a:pt x="157375" y="46829"/>
                    <a:pt x="157375" y="57576"/>
                  </a:cubicBezTo>
                  <a:cubicBezTo>
                    <a:pt x="157375" y="68324"/>
                    <a:pt x="148931" y="76768"/>
                    <a:pt x="138183" y="76768"/>
                  </a:cubicBezTo>
                  <a:cubicBezTo>
                    <a:pt x="127435" y="76768"/>
                    <a:pt x="118991" y="68324"/>
                    <a:pt x="118991" y="57576"/>
                  </a:cubicBezTo>
                  <a:cubicBezTo>
                    <a:pt x="118991" y="46829"/>
                    <a:pt x="127435" y="38384"/>
                    <a:pt x="138183" y="38384"/>
                  </a:cubicBezTo>
                  <a:close/>
                  <a:moveTo>
                    <a:pt x="184244" y="253336"/>
                  </a:moveTo>
                  <a:lnTo>
                    <a:pt x="107476" y="253336"/>
                  </a:lnTo>
                  <a:lnTo>
                    <a:pt x="107476" y="230305"/>
                  </a:lnTo>
                  <a:lnTo>
                    <a:pt x="134345" y="230305"/>
                  </a:lnTo>
                  <a:lnTo>
                    <a:pt x="134345" y="115153"/>
                  </a:lnTo>
                  <a:lnTo>
                    <a:pt x="111314" y="115153"/>
                  </a:lnTo>
                  <a:lnTo>
                    <a:pt x="111314" y="92122"/>
                  </a:lnTo>
                  <a:lnTo>
                    <a:pt x="157375" y="92122"/>
                  </a:lnTo>
                  <a:lnTo>
                    <a:pt x="157375" y="115153"/>
                  </a:lnTo>
                  <a:lnTo>
                    <a:pt x="157375" y="230305"/>
                  </a:lnTo>
                  <a:lnTo>
                    <a:pt x="184244" y="230305"/>
                  </a:lnTo>
                  <a:lnTo>
                    <a:pt x="184244" y="253336"/>
                  </a:lnTo>
                  <a:close/>
                </a:path>
              </a:pathLst>
            </a:custGeom>
            <a:solidFill>
              <a:schemeClr val="tx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 b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3" name="Rechthoek 342">
              <a:extLst>
                <a:ext uri="{FF2B5EF4-FFF2-40B4-BE49-F238E27FC236}">
                  <a16:creationId xmlns:a16="http://schemas.microsoft.com/office/drawing/2014/main" id="{4E1D4197-CD62-4510-BF6A-D8CE6E5CEE32}"/>
                </a:ext>
              </a:extLst>
            </p:cNvPr>
            <p:cNvSpPr/>
            <p:nvPr userDrawn="1"/>
          </p:nvSpPr>
          <p:spPr>
            <a:xfrm>
              <a:off x="12556139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  <p:grpSp>
          <p:nvGrpSpPr>
            <p:cNvPr id="299" name="INSTRUCTIE">
              <a:extLst>
                <a:ext uri="{FF2B5EF4-FFF2-40B4-BE49-F238E27FC236}">
                  <a16:creationId xmlns:a16="http://schemas.microsoft.com/office/drawing/2014/main" id="{F8FF1ECB-491C-474E-9C2B-53FBD39B4C42}"/>
                </a:ext>
              </a:extLst>
            </p:cNvPr>
            <p:cNvGrpSpPr/>
            <p:nvPr userDrawn="1"/>
          </p:nvGrpSpPr>
          <p:grpSpPr>
            <a:xfrm>
              <a:off x="12556437" y="0"/>
              <a:ext cx="3194765" cy="3863595"/>
              <a:chOff x="12556437" y="0"/>
              <a:chExt cx="3194765" cy="3863595"/>
            </a:xfrm>
          </p:grpSpPr>
          <p:sp>
            <p:nvSpPr>
              <p:cNvPr id="300" name="Rechthoek 299">
                <a:extLst>
                  <a:ext uri="{FF2B5EF4-FFF2-40B4-BE49-F238E27FC236}">
                    <a16:creationId xmlns:a16="http://schemas.microsoft.com/office/drawing/2014/main" id="{AC25A46B-B116-417A-B35B-4274E26F08B4}"/>
                  </a:ext>
                </a:extLst>
              </p:cNvPr>
              <p:cNvSpPr/>
              <p:nvPr userDrawn="1"/>
            </p:nvSpPr>
            <p:spPr>
              <a:xfrm>
                <a:off x="12556438" y="0"/>
                <a:ext cx="3194764" cy="252000"/>
              </a:xfrm>
              <a:prstGeom prst="rect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invoegen/veranderen</a:t>
                </a:r>
              </a:p>
            </p:txBody>
          </p:sp>
          <p:sp>
            <p:nvSpPr>
              <p:cNvPr id="302" name="Ovaal 301">
                <a:extLst>
                  <a:ext uri="{FF2B5EF4-FFF2-40B4-BE49-F238E27FC236}">
                    <a16:creationId xmlns:a16="http://schemas.microsoft.com/office/drawing/2014/main" id="{C76C4F73-57BA-4DC9-BD96-4D1ED5901788}"/>
                  </a:ext>
                </a:extLst>
              </p:cNvPr>
              <p:cNvSpPr/>
              <p:nvPr userDrawn="1"/>
            </p:nvSpPr>
            <p:spPr>
              <a:xfrm>
                <a:off x="12556437" y="39420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03" name="Rechthoek 302">
                <a:extLst>
                  <a:ext uri="{FF2B5EF4-FFF2-40B4-BE49-F238E27FC236}">
                    <a16:creationId xmlns:a16="http://schemas.microsoft.com/office/drawing/2014/main" id="{839DE31E-B895-4ECF-9B7D-6C79C6DEFA4A}"/>
                  </a:ext>
                </a:extLst>
              </p:cNvPr>
              <p:cNvSpPr/>
              <p:nvPr userDrawn="1"/>
            </p:nvSpPr>
            <p:spPr>
              <a:xfrm>
                <a:off x="12922118" y="393161"/>
                <a:ext cx="2829084" cy="57856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‘Delete’-knop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voegen. </a:t>
                </a:r>
                <a:r>
                  <a:rPr kumimoji="0" lang="nl-NL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  <a:endPara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4" name="Ovaal 303">
                <a:extLst>
                  <a:ext uri="{FF2B5EF4-FFF2-40B4-BE49-F238E27FC236}">
                    <a16:creationId xmlns:a16="http://schemas.microsoft.com/office/drawing/2014/main" id="{58AC2D36-34BE-401B-91EB-F4C71DE6C6FF}"/>
                  </a:ext>
                </a:extLst>
              </p:cNvPr>
              <p:cNvSpPr/>
              <p:nvPr userDrawn="1"/>
            </p:nvSpPr>
            <p:spPr>
              <a:xfrm>
                <a:off x="12556437" y="157360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05" name="Rechthoek 304">
                <a:extLst>
                  <a:ext uri="{FF2B5EF4-FFF2-40B4-BE49-F238E27FC236}">
                    <a16:creationId xmlns:a16="http://schemas.microsoft.com/office/drawing/2014/main" id="{C1D63E32-95E1-43DE-9C4B-17C802176AF4}"/>
                  </a:ext>
                </a:extLst>
              </p:cNvPr>
              <p:cNvSpPr/>
              <p:nvPr userDrawn="1"/>
            </p:nvSpPr>
            <p:spPr>
              <a:xfrm>
                <a:off x="12922118" y="1573600"/>
                <a:ext cx="2829084" cy="28873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06" name="Groep 305">
                <a:extLst>
                  <a:ext uri="{FF2B5EF4-FFF2-40B4-BE49-F238E27FC236}">
                    <a16:creationId xmlns:a16="http://schemas.microsoft.com/office/drawing/2014/main" id="{D5508363-F6DE-4EF8-8A88-BD8422740A58}"/>
                  </a:ext>
                </a:extLst>
              </p:cNvPr>
              <p:cNvGrpSpPr/>
              <p:nvPr userDrawn="1"/>
            </p:nvGrpSpPr>
            <p:grpSpPr>
              <a:xfrm>
                <a:off x="12922118" y="2014408"/>
                <a:ext cx="825500" cy="209550"/>
                <a:chOff x="13504624" y="2482850"/>
                <a:chExt cx="825500" cy="209550"/>
              </a:xfrm>
            </p:grpSpPr>
            <p:sp>
              <p:nvSpPr>
                <p:cNvPr id="333" name="Rechthoek 332">
                  <a:extLst>
                    <a:ext uri="{FF2B5EF4-FFF2-40B4-BE49-F238E27FC236}">
                      <a16:creationId xmlns:a16="http://schemas.microsoft.com/office/drawing/2014/main" id="{97A034DE-B6A1-430F-B82E-9167F68C4E31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334" name="Rechte verbindingslijn 333">
                  <a:extLst>
                    <a:ext uri="{FF2B5EF4-FFF2-40B4-BE49-F238E27FC236}">
                      <a16:creationId xmlns:a16="http://schemas.microsoft.com/office/drawing/2014/main" id="{FE27B9E8-B5A8-454E-A3F2-4398DFE6F844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335" name="Gelijkbenige driehoek 334">
                  <a:extLst>
                    <a:ext uri="{FF2B5EF4-FFF2-40B4-BE49-F238E27FC236}">
                      <a16:creationId xmlns:a16="http://schemas.microsoft.com/office/drawing/2014/main" id="{2969C76B-782C-4415-9924-3A7A8C9A7F07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7" name="Groep 306">
                <a:extLst>
                  <a:ext uri="{FF2B5EF4-FFF2-40B4-BE49-F238E27FC236}">
                    <a16:creationId xmlns:a16="http://schemas.microsoft.com/office/drawing/2014/main" id="{B3D9074C-F110-4DDA-B509-E6F65C88F4A3}"/>
                  </a:ext>
                </a:extLst>
              </p:cNvPr>
              <p:cNvGrpSpPr/>
              <p:nvPr userDrawn="1"/>
            </p:nvGrpSpPr>
            <p:grpSpPr>
              <a:xfrm>
                <a:off x="12922118" y="1108029"/>
                <a:ext cx="294789" cy="318834"/>
                <a:chOff x="14466489" y="1001522"/>
                <a:chExt cx="290627" cy="314333"/>
              </a:xfrm>
            </p:grpSpPr>
            <p:sp>
              <p:nvSpPr>
                <p:cNvPr id="327" name="Rechthoek 326">
                  <a:extLst>
                    <a:ext uri="{FF2B5EF4-FFF2-40B4-BE49-F238E27FC236}">
                      <a16:creationId xmlns:a16="http://schemas.microsoft.com/office/drawing/2014/main" id="{BAD4AB2B-7790-4F9B-8733-CCAB98524B69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8" name="Ovaal 327">
                  <a:extLst>
                    <a:ext uri="{FF2B5EF4-FFF2-40B4-BE49-F238E27FC236}">
                      <a16:creationId xmlns:a16="http://schemas.microsoft.com/office/drawing/2014/main" id="{20093EA5-9F11-4F1B-9D53-C74A60499073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9" name="Vrije vorm: vorm 328">
                  <a:extLst>
                    <a:ext uri="{FF2B5EF4-FFF2-40B4-BE49-F238E27FC236}">
                      <a16:creationId xmlns:a16="http://schemas.microsoft.com/office/drawing/2014/main" id="{3C82F996-EF33-4A2E-AC94-D8348B10D494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0" name="Rechthoek: afgeronde hoeken 329">
                  <a:extLst>
                    <a:ext uri="{FF2B5EF4-FFF2-40B4-BE49-F238E27FC236}">
                      <a16:creationId xmlns:a16="http://schemas.microsoft.com/office/drawing/2014/main" id="{0BCC2286-5888-409E-86AD-76D6DF298BBF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331" name="Rechte verbindingslijn 330">
                  <a:extLst>
                    <a:ext uri="{FF2B5EF4-FFF2-40B4-BE49-F238E27FC236}">
                      <a16:creationId xmlns:a16="http://schemas.microsoft.com/office/drawing/2014/main" id="{AD182E72-B635-4237-BD6F-319156E3554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2" name="Rechte verbindingslijn 331">
                  <a:extLst>
                    <a:ext uri="{FF2B5EF4-FFF2-40B4-BE49-F238E27FC236}">
                      <a16:creationId xmlns:a16="http://schemas.microsoft.com/office/drawing/2014/main" id="{F23F1647-6CBD-4553-86E7-C1C8DEB93390}"/>
                    </a:ext>
                  </a:extLst>
                </p:cNvPr>
                <p:cNvCxnSpPr>
                  <a:cxnSpLocks/>
                  <a:stCxn id="33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08" name="Ovaal 307">
                <a:extLst>
                  <a:ext uri="{FF2B5EF4-FFF2-40B4-BE49-F238E27FC236}">
                    <a16:creationId xmlns:a16="http://schemas.microsoft.com/office/drawing/2014/main" id="{52D4EAFF-EF9D-4901-9CC1-0F2DC588F8CC}"/>
                  </a:ext>
                </a:extLst>
              </p:cNvPr>
              <p:cNvSpPr/>
              <p:nvPr userDrawn="1"/>
            </p:nvSpPr>
            <p:spPr>
              <a:xfrm>
                <a:off x="12556437" y="237685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A58034F2-5401-4EAB-B7C9-C931846B1B08}"/>
                  </a:ext>
                </a:extLst>
              </p:cNvPr>
              <p:cNvSpPr/>
              <p:nvPr userDrawn="1"/>
            </p:nvSpPr>
            <p:spPr>
              <a:xfrm>
                <a:off x="12922118" y="2376853"/>
                <a:ext cx="2829083" cy="73080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52D0969E-16EF-44F8-94D0-9848C7DEAB5F}"/>
                  </a:ext>
                </a:extLst>
              </p:cNvPr>
              <p:cNvGrpSpPr/>
              <p:nvPr userDrawn="1"/>
            </p:nvGrpSpPr>
            <p:grpSpPr>
              <a:xfrm>
                <a:off x="12776234" y="3250677"/>
                <a:ext cx="684511" cy="612918"/>
                <a:chOff x="12579993" y="3403241"/>
                <a:chExt cx="828259" cy="741632"/>
              </a:xfrm>
            </p:grpSpPr>
            <p:grpSp>
              <p:nvGrpSpPr>
                <p:cNvPr id="311" name="Groep 310">
                  <a:extLst>
                    <a:ext uri="{FF2B5EF4-FFF2-40B4-BE49-F238E27FC236}">
                      <a16:creationId xmlns:a16="http://schemas.microsoft.com/office/drawing/2014/main" id="{232811A9-F406-4AFD-8036-86B504F8E474}"/>
                    </a:ext>
                  </a:extLst>
                </p:cNvPr>
                <p:cNvGrpSpPr/>
                <p:nvPr userDrawn="1"/>
              </p:nvGrpSpPr>
              <p:grpSpPr>
                <a:xfrm>
                  <a:off x="12771568" y="3403241"/>
                  <a:ext cx="467138" cy="448489"/>
                  <a:chOff x="12782195" y="3403241"/>
                  <a:chExt cx="467138" cy="448489"/>
                </a:xfrm>
              </p:grpSpPr>
              <p:grpSp>
                <p:nvGrpSpPr>
                  <p:cNvPr id="314" name="Groep 313">
                    <a:extLst>
                      <a:ext uri="{FF2B5EF4-FFF2-40B4-BE49-F238E27FC236}">
                        <a16:creationId xmlns:a16="http://schemas.microsoft.com/office/drawing/2014/main" id="{B2B689A2-5ABA-4F98-97FA-DD79519D091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95" y="3403241"/>
                    <a:ext cx="412967" cy="393907"/>
                    <a:chOff x="13554906" y="3320109"/>
                    <a:chExt cx="443906" cy="423419"/>
                  </a:xfrm>
                </p:grpSpPr>
                <p:grpSp>
                  <p:nvGrpSpPr>
                    <p:cNvPr id="321" name="Groep 320">
                      <a:extLst>
                        <a:ext uri="{FF2B5EF4-FFF2-40B4-BE49-F238E27FC236}">
                          <a16:creationId xmlns:a16="http://schemas.microsoft.com/office/drawing/2014/main" id="{1F1B1860-7EDC-4E24-9F2D-02069228FC6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06" cy="423419"/>
                      <a:chOff x="12909684" y="1276143"/>
                      <a:chExt cx="443906" cy="423419"/>
                    </a:xfrm>
                  </p:grpSpPr>
                  <p:sp>
                    <p:nvSpPr>
                      <p:cNvPr id="324" name="Rechthoek 323">
                        <a:extLst>
                          <a:ext uri="{FF2B5EF4-FFF2-40B4-BE49-F238E27FC236}">
                            <a16:creationId xmlns:a16="http://schemas.microsoft.com/office/drawing/2014/main" id="{0F88FD83-3E13-4E86-AD72-332755EA216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18700" y="1285262"/>
                        <a:ext cx="434890" cy="414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25" name="Rechthoek 324">
                        <a:extLst>
                          <a:ext uri="{FF2B5EF4-FFF2-40B4-BE49-F238E27FC236}">
                            <a16:creationId xmlns:a16="http://schemas.microsoft.com/office/drawing/2014/main" id="{136B3945-902F-4B3A-86D3-323AADC4948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26" name="Ovaal 325">
                        <a:extLst>
                          <a:ext uri="{FF2B5EF4-FFF2-40B4-BE49-F238E27FC236}">
                            <a16:creationId xmlns:a16="http://schemas.microsoft.com/office/drawing/2014/main" id="{3F0E545D-C614-45EF-8384-ECE45EE8500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22" name="Afbeelding 321">
                      <a:extLst>
                        <a:ext uri="{FF2B5EF4-FFF2-40B4-BE49-F238E27FC236}">
                          <a16:creationId xmlns:a16="http://schemas.microsoft.com/office/drawing/2014/main" id="{78A27347-0905-4838-9788-9552012D0DCD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3" name="Afbeelding 322">
                      <a:extLst>
                        <a:ext uri="{FF2B5EF4-FFF2-40B4-BE49-F238E27FC236}">
                          <a16:creationId xmlns:a16="http://schemas.microsoft.com/office/drawing/2014/main" id="{0A763B74-4BC5-4F57-972D-8965888D5525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8" y="3454369"/>
                      <a:ext cx="173367" cy="11142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15" name="Groep 314">
                    <a:extLst>
                      <a:ext uri="{FF2B5EF4-FFF2-40B4-BE49-F238E27FC236}">
                        <a16:creationId xmlns:a16="http://schemas.microsoft.com/office/drawing/2014/main" id="{60004A44-9B07-41B2-8F1F-010BFFFAD7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19" name="Rechthoek 318">
                      <a:extLst>
                        <a:ext uri="{FF2B5EF4-FFF2-40B4-BE49-F238E27FC236}">
                          <a16:creationId xmlns:a16="http://schemas.microsoft.com/office/drawing/2014/main" id="{28308688-F7A3-4E26-9004-2C0F33ACF99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0" name="Rechthoek 319">
                      <a:extLst>
                        <a:ext uri="{FF2B5EF4-FFF2-40B4-BE49-F238E27FC236}">
                          <a16:creationId xmlns:a16="http://schemas.microsoft.com/office/drawing/2014/main" id="{2FD439C1-36DA-4BC0-A361-2B98DF5B3C1A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16" name="Groep 315">
                    <a:extLst>
                      <a:ext uri="{FF2B5EF4-FFF2-40B4-BE49-F238E27FC236}">
                        <a16:creationId xmlns:a16="http://schemas.microsoft.com/office/drawing/2014/main" id="{D87EC7B3-EC44-4B09-8399-86CF3EEFF66D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17" name="Rechthoek 316">
                      <a:extLst>
                        <a:ext uri="{FF2B5EF4-FFF2-40B4-BE49-F238E27FC236}">
                          <a16:creationId xmlns:a16="http://schemas.microsoft.com/office/drawing/2014/main" id="{5E7E3ED5-614F-491C-81AC-225136F1D5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8" name="Rechthoek 317">
                      <a:extLst>
                        <a:ext uri="{FF2B5EF4-FFF2-40B4-BE49-F238E27FC236}">
                          <a16:creationId xmlns:a16="http://schemas.microsoft.com/office/drawing/2014/main" id="{D8F986D7-B456-4149-B7EF-06B4D0AB3EC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312" name="Rechthoek 311">
                  <a:extLst>
                    <a:ext uri="{FF2B5EF4-FFF2-40B4-BE49-F238E27FC236}">
                      <a16:creationId xmlns:a16="http://schemas.microsoft.com/office/drawing/2014/main" id="{5C2EEEB4-0EDF-4BC8-A73D-A5BBC8797C64}"/>
                    </a:ext>
                  </a:extLst>
                </p:cNvPr>
                <p:cNvSpPr/>
                <p:nvPr userDrawn="1"/>
              </p:nvSpPr>
              <p:spPr>
                <a:xfrm>
                  <a:off x="12579993" y="3889890"/>
                  <a:ext cx="828259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313" name="Gelijkbenige driehoek 312">
                  <a:extLst>
                    <a:ext uri="{FF2B5EF4-FFF2-40B4-BE49-F238E27FC236}">
                      <a16:creationId xmlns:a16="http://schemas.microsoft.com/office/drawing/2014/main" id="{25AFDD3E-A783-4560-9B73-7E4014ACF1EA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35" name="Tijdelijke aanduiding voor dianummer 5">
            <a:extLst>
              <a:ext uri="{FF2B5EF4-FFF2-40B4-BE49-F238E27FC236}">
                <a16:creationId xmlns:a16="http://schemas.microsoft.com/office/drawing/2014/main" id="{CDD90D9F-462A-4329-B711-71B0EB14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36" name="Tijdelijke aanduiding voor tekst 7">
            <a:extLst>
              <a:ext uri="{FF2B5EF4-FFF2-40B4-BE49-F238E27FC236}">
                <a16:creationId xmlns:a16="http://schemas.microsoft.com/office/drawing/2014/main" id="{0FE1A2A5-6EC3-4D85-B13B-D4D56E797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139" name="Instructie">
            <a:extLst>
              <a:ext uri="{FF2B5EF4-FFF2-40B4-BE49-F238E27FC236}">
                <a16:creationId xmlns:a16="http://schemas.microsoft.com/office/drawing/2014/main" id="{B14CD7FA-6743-4A00-9BDB-784AA04690E3}"/>
              </a:ext>
            </a:extLst>
          </p:cNvPr>
          <p:cNvGrpSpPr/>
          <p:nvPr userDrawn="1"/>
        </p:nvGrpSpPr>
        <p:grpSpPr>
          <a:xfrm>
            <a:off x="-3694288" y="12777"/>
            <a:ext cx="3391307" cy="7056601"/>
            <a:chOff x="-3666328" y="-99300"/>
            <a:chExt cx="3391307" cy="7056601"/>
          </a:xfrm>
        </p:grpSpPr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C8EAC51B-0254-4E92-934E-00A6ED3C7338}"/>
                </a:ext>
              </a:extLst>
            </p:cNvPr>
            <p:cNvSpPr/>
            <p:nvPr userDrawn="1"/>
          </p:nvSpPr>
          <p:spPr>
            <a:xfrm>
              <a:off x="-3666328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95204BED-9B8D-4BAC-AFFF-08A712806652}"/>
                </a:ext>
              </a:extLst>
            </p:cNvPr>
            <p:cNvSpPr/>
            <p:nvPr userDrawn="1"/>
          </p:nvSpPr>
          <p:spPr>
            <a:xfrm>
              <a:off x="-3459892" y="1706891"/>
              <a:ext cx="3086600" cy="414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8C66A0F3-C43B-4B2A-BCEB-0A8BDAFF00EE}"/>
                </a:ext>
              </a:extLst>
            </p:cNvPr>
            <p:cNvSpPr/>
            <p:nvPr userDrawn="1"/>
          </p:nvSpPr>
          <p:spPr>
            <a:xfrm>
              <a:off x="-3569165" y="390844"/>
              <a:ext cx="393459" cy="184058"/>
            </a:xfrm>
            <a:prstGeom prst="rect">
              <a:avLst/>
            </a:prstGeom>
            <a:solidFill>
              <a:srgbClr val="F8F8F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669A1BF1-1BB2-451B-8CE8-BC276E50849E}"/>
                </a:ext>
              </a:extLst>
            </p:cNvPr>
            <p:cNvSpPr/>
            <p:nvPr userDrawn="1"/>
          </p:nvSpPr>
          <p:spPr>
            <a:xfrm>
              <a:off x="-3564166" y="553515"/>
              <a:ext cx="383782" cy="27171"/>
            </a:xfrm>
            <a:prstGeom prst="rect">
              <a:avLst/>
            </a:prstGeom>
            <a:solidFill>
              <a:srgbClr val="B74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4" name="Groep 143">
              <a:extLst>
                <a:ext uri="{FF2B5EF4-FFF2-40B4-BE49-F238E27FC236}">
                  <a16:creationId xmlns:a16="http://schemas.microsoft.com/office/drawing/2014/main" id="{D45B9E7D-F6A4-4BFB-992C-06D2311BFFF5}"/>
                </a:ext>
              </a:extLst>
            </p:cNvPr>
            <p:cNvGrpSpPr/>
            <p:nvPr userDrawn="1"/>
          </p:nvGrpSpPr>
          <p:grpSpPr>
            <a:xfrm>
              <a:off x="-3315852" y="655360"/>
              <a:ext cx="137189" cy="108008"/>
              <a:chOff x="-3310843" y="700986"/>
              <a:chExt cx="182598" cy="143759"/>
            </a:xfrm>
          </p:grpSpPr>
          <p:grpSp>
            <p:nvGrpSpPr>
              <p:cNvPr id="212" name="Groep 211">
                <a:extLst>
                  <a:ext uri="{FF2B5EF4-FFF2-40B4-BE49-F238E27FC236}">
                    <a16:creationId xmlns:a16="http://schemas.microsoft.com/office/drawing/2014/main" id="{5AF54298-5186-4966-8DF0-92DEC39F614B}"/>
                  </a:ext>
                </a:extLst>
              </p:cNvPr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216" name="Rechte verbindingslijn 215">
                  <a:extLst>
                    <a:ext uri="{FF2B5EF4-FFF2-40B4-BE49-F238E27FC236}">
                      <a16:creationId xmlns:a16="http://schemas.microsoft.com/office/drawing/2014/main" id="{84643996-DEDD-48FA-91DD-7A42BA11A8CE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7" name="Rechte verbindingslijn 216">
                  <a:extLst>
                    <a:ext uri="{FF2B5EF4-FFF2-40B4-BE49-F238E27FC236}">
                      <a16:creationId xmlns:a16="http://schemas.microsoft.com/office/drawing/2014/main" id="{5B3A0195-1F48-4B1D-B1AD-294CDD3CF24D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8" name="Rechte verbindingslijn 217">
                  <a:extLst>
                    <a:ext uri="{FF2B5EF4-FFF2-40B4-BE49-F238E27FC236}">
                      <a16:creationId xmlns:a16="http://schemas.microsoft.com/office/drawing/2014/main" id="{4174200C-C7C1-4199-A5D3-5BEEE1D415BE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9" name="Rechte verbindingslijn 218">
                  <a:extLst>
                    <a:ext uri="{FF2B5EF4-FFF2-40B4-BE49-F238E27FC236}">
                      <a16:creationId xmlns:a16="http://schemas.microsoft.com/office/drawing/2014/main" id="{83B868F3-CB89-4FA9-8B7E-1A918E290BE2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20" name="Rechte verbindingslijn 219">
                  <a:extLst>
                    <a:ext uri="{FF2B5EF4-FFF2-40B4-BE49-F238E27FC236}">
                      <a16:creationId xmlns:a16="http://schemas.microsoft.com/office/drawing/2014/main" id="{2AF379F1-5A74-4478-A996-AB50D97886A3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13" name="Groep 212">
                <a:extLst>
                  <a:ext uri="{FF2B5EF4-FFF2-40B4-BE49-F238E27FC236}">
                    <a16:creationId xmlns:a16="http://schemas.microsoft.com/office/drawing/2014/main" id="{B0CC2598-2052-4611-8556-6CB5E5019C01}"/>
                  </a:ext>
                </a:extLst>
              </p:cNvPr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4A73D400-1C0F-4EF0-8A5E-BC9D4F7DEF6B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5" name="Pijl: punthaak 214">
                  <a:extLst>
                    <a:ext uri="{FF2B5EF4-FFF2-40B4-BE49-F238E27FC236}">
                      <a16:creationId xmlns:a16="http://schemas.microsoft.com/office/drawing/2014/main" id="{028F0F22-E6B3-41FA-AD1B-5F01630E72F2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ED97162D-7814-4D53-BF6F-B11F7B848A4A}"/>
                </a:ext>
              </a:extLst>
            </p:cNvPr>
            <p:cNvGrpSpPr/>
            <p:nvPr userDrawn="1"/>
          </p:nvGrpSpPr>
          <p:grpSpPr>
            <a:xfrm>
              <a:off x="-3558732" y="655360"/>
              <a:ext cx="137189" cy="108008"/>
              <a:chOff x="-3634116" y="700986"/>
              <a:chExt cx="182598" cy="143759"/>
            </a:xfrm>
          </p:grpSpPr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C0D002EA-6CC3-46D6-B7B7-CF917362B9B8}"/>
                  </a:ext>
                </a:extLst>
              </p:cNvPr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207" name="Rechte verbindingslijn 206">
                  <a:extLst>
                    <a:ext uri="{FF2B5EF4-FFF2-40B4-BE49-F238E27FC236}">
                      <a16:creationId xmlns:a16="http://schemas.microsoft.com/office/drawing/2014/main" id="{15E90468-72A6-43DF-94FD-1E279B727E5D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08" name="Rechte verbindingslijn 207">
                  <a:extLst>
                    <a:ext uri="{FF2B5EF4-FFF2-40B4-BE49-F238E27FC236}">
                      <a16:creationId xmlns:a16="http://schemas.microsoft.com/office/drawing/2014/main" id="{0EE99930-159A-4E44-8D4B-8728A5CCF75B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09" name="Rechte verbindingslijn 208">
                  <a:extLst>
                    <a:ext uri="{FF2B5EF4-FFF2-40B4-BE49-F238E27FC236}">
                      <a16:creationId xmlns:a16="http://schemas.microsoft.com/office/drawing/2014/main" id="{9A9524D3-CB70-44C8-B275-CD3D06FA89C1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0" name="Rechte verbindingslijn 209">
                  <a:extLst>
                    <a:ext uri="{FF2B5EF4-FFF2-40B4-BE49-F238E27FC236}">
                      <a16:creationId xmlns:a16="http://schemas.microsoft.com/office/drawing/2014/main" id="{8052CC14-13F9-4BEB-900C-7CA846C2CA24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1" name="Rechte verbindingslijn 210">
                  <a:extLst>
                    <a:ext uri="{FF2B5EF4-FFF2-40B4-BE49-F238E27FC236}">
                      <a16:creationId xmlns:a16="http://schemas.microsoft.com/office/drawing/2014/main" id="{07EA6DC8-0692-4FFC-9337-9064FBACBE9A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98A2759D-EF3D-43E3-A18D-A64FDB92BFB9}"/>
                  </a:ext>
                </a:extLst>
              </p:cNvPr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CEBA107A-A47A-4A73-AD29-5DB31EC9BDF0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6" name="Pijl: punthaak 205">
                  <a:extLst>
                    <a:ext uri="{FF2B5EF4-FFF2-40B4-BE49-F238E27FC236}">
                      <a16:creationId xmlns:a16="http://schemas.microsoft.com/office/drawing/2014/main" id="{2CEA8AA6-0741-4165-B3DA-BE4DB3F1DF2D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4835F805-770F-4C7D-8870-CBC3852731A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416243" y="507591"/>
              <a:ext cx="541275" cy="141564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39F6BEE1-3BA3-40D8-AE58-D586D7413D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178915" y="649155"/>
              <a:ext cx="299783" cy="179037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5F52FF58-208B-4309-82F1-2E820649B47F}"/>
                </a:ext>
              </a:extLst>
            </p:cNvPr>
            <p:cNvGrpSpPr/>
            <p:nvPr userDrawn="1"/>
          </p:nvGrpSpPr>
          <p:grpSpPr>
            <a:xfrm>
              <a:off x="-2881745" y="392342"/>
              <a:ext cx="268738" cy="248381"/>
              <a:chOff x="-2721817" y="347336"/>
              <a:chExt cx="432805" cy="400021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03508262-BDC6-4E54-8A7F-6556A3DFC30E}"/>
                  </a:ext>
                </a:extLst>
              </p:cNvPr>
              <p:cNvSpPr/>
              <p:nvPr userDrawn="1"/>
            </p:nvSpPr>
            <p:spPr>
              <a:xfrm>
                <a:off x="-2721817" y="347336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BE4CEE2A-C40B-4270-8859-90E42338E3DE}"/>
                  </a:ext>
                </a:extLst>
              </p:cNvPr>
              <p:cNvGrpSpPr/>
              <p:nvPr userDrawn="1"/>
            </p:nvGrpSpPr>
            <p:grpSpPr>
              <a:xfrm>
                <a:off x="-2652453" y="431583"/>
                <a:ext cx="294076" cy="231526"/>
                <a:chOff x="-3634116" y="700986"/>
                <a:chExt cx="182598" cy="143759"/>
              </a:xfrm>
            </p:grpSpPr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8E7804C5-9DE2-458D-84E1-8106FBD9EBD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DD2E9FB4-59EB-44D7-A4BF-3E87ED1737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A127909F-030E-4FFC-8014-2AA6DE5E52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F750C867-B6D3-4C8C-A31F-55920141A9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B63E5071-B113-45F4-AAEC-2DC269ACDF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201">
                    <a:extLst>
                      <a:ext uri="{FF2B5EF4-FFF2-40B4-BE49-F238E27FC236}">
                        <a16:creationId xmlns:a16="http://schemas.microsoft.com/office/drawing/2014/main" id="{D114C032-B41C-495E-85A7-471475CEB5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FDC3C838-FB98-4A72-A0F1-4B7ACE91BAD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6" name="Rechthoek 195">
                    <a:extLst>
                      <a:ext uri="{FF2B5EF4-FFF2-40B4-BE49-F238E27FC236}">
                        <a16:creationId xmlns:a16="http://schemas.microsoft.com/office/drawing/2014/main" id="{4A412BA6-D054-4850-8359-A48E43DC52D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7" name="Pijl: punthaak 196">
                    <a:extLst>
                      <a:ext uri="{FF2B5EF4-FFF2-40B4-BE49-F238E27FC236}">
                        <a16:creationId xmlns:a16="http://schemas.microsoft.com/office/drawing/2014/main" id="{BBF2B7F5-C191-4F15-82D7-491696914DC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3F2021AB-9D5A-4BA1-A30C-3FA1CB88B742}"/>
                </a:ext>
              </a:extLst>
            </p:cNvPr>
            <p:cNvGrpSpPr/>
            <p:nvPr userDrawn="1"/>
          </p:nvGrpSpPr>
          <p:grpSpPr>
            <a:xfrm>
              <a:off x="-2881745" y="701339"/>
              <a:ext cx="268738" cy="248381"/>
              <a:chOff x="-2721817" y="782525"/>
              <a:chExt cx="432805" cy="400021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05CC626F-376B-4B0F-9091-1B82220A55D3}"/>
                  </a:ext>
                </a:extLst>
              </p:cNvPr>
              <p:cNvSpPr/>
              <p:nvPr userDrawn="1"/>
            </p:nvSpPr>
            <p:spPr>
              <a:xfrm>
                <a:off x="-2721817" y="782525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487BB85A-D881-48EF-88B2-1600A324E152}"/>
                  </a:ext>
                </a:extLst>
              </p:cNvPr>
              <p:cNvGrpSpPr/>
              <p:nvPr userDrawn="1"/>
            </p:nvGrpSpPr>
            <p:grpSpPr>
              <a:xfrm>
                <a:off x="-2652453" y="866772"/>
                <a:ext cx="294076" cy="231526"/>
                <a:chOff x="-3310843" y="700986"/>
                <a:chExt cx="182598" cy="143759"/>
              </a:xfrm>
            </p:grpSpPr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8911452E-E87E-4C68-9399-B991BB10CA1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DF809567-761A-4C4C-B2B6-578637ED1B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D5A40FC5-8610-4B1A-8E6A-F68B6B3F5C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4C9B20B9-495A-47BF-98B1-2428D0A287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D7D1BFE0-F7D5-4BA3-A972-3C3BECB4C7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190">
                    <a:extLst>
                      <a:ext uri="{FF2B5EF4-FFF2-40B4-BE49-F238E27FC236}">
                        <a16:creationId xmlns:a16="http://schemas.microsoft.com/office/drawing/2014/main" id="{D9D14D1A-EFE1-4BD0-9242-CC1FD69F67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3EA594FA-54A8-4C9C-863E-9A444A0E73B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350025D5-3B38-4D3D-B0AD-C9CF4423D6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Pijl: punthaak 185">
                    <a:extLst>
                      <a:ext uri="{FF2B5EF4-FFF2-40B4-BE49-F238E27FC236}">
                        <a16:creationId xmlns:a16="http://schemas.microsoft.com/office/drawing/2014/main" id="{7EC05E04-9D26-4A9A-A5B9-A83704AFC2A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985A6E3-500F-4A0C-88B8-84EE58B67D10}"/>
                </a:ext>
              </a:extLst>
            </p:cNvPr>
            <p:cNvSpPr/>
            <p:nvPr userDrawn="1"/>
          </p:nvSpPr>
          <p:spPr>
            <a:xfrm>
              <a:off x="-2524885" y="444350"/>
              <a:ext cx="2052000" cy="1488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verkleinen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36346EC0-3264-4AC2-BFA0-400944437AC8}"/>
                </a:ext>
              </a:extLst>
            </p:cNvPr>
            <p:cNvSpPr/>
            <p:nvPr userDrawn="1"/>
          </p:nvSpPr>
          <p:spPr>
            <a:xfrm>
              <a:off x="-2524885" y="751733"/>
              <a:ext cx="2052000" cy="1400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vergroten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ABFAFB8D-D39D-4271-8FFE-C389DCE58D93}"/>
                </a:ext>
              </a:extLst>
            </p:cNvPr>
            <p:cNvSpPr/>
            <p:nvPr userDrawn="1"/>
          </p:nvSpPr>
          <p:spPr>
            <a:xfrm>
              <a:off x="-3568057" y="1100088"/>
              <a:ext cx="3194764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Gebruik, in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 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zoals hierboven aangegeven, om een inspring-niveau te vergroten of verkleinen.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6F36167A-3F71-4A22-903F-B1705488D9A7}"/>
                </a:ext>
              </a:extLst>
            </p:cNvPr>
            <p:cNvSpPr/>
            <p:nvPr userDrawn="1"/>
          </p:nvSpPr>
          <p:spPr>
            <a:xfrm>
              <a:off x="-3568057" y="0"/>
              <a:ext cx="3194764" cy="252000"/>
            </a:xfrm>
            <a:prstGeom prst="rect">
              <a:avLst/>
            </a:prstGeom>
            <a:solidFill>
              <a:srgbClr val="211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Lijstniveaus gebruiken</a:t>
              </a:r>
            </a:p>
          </p:txBody>
        </p:sp>
        <p:grpSp>
          <p:nvGrpSpPr>
            <p:cNvPr id="158" name="Groep 157">
              <a:extLst>
                <a:ext uri="{FF2B5EF4-FFF2-40B4-BE49-F238E27FC236}">
                  <a16:creationId xmlns:a16="http://schemas.microsoft.com/office/drawing/2014/main" id="{3694BCF7-3B9C-4865-89C7-18693723B9CB}"/>
                </a:ext>
              </a:extLst>
            </p:cNvPr>
            <p:cNvGrpSpPr/>
            <p:nvPr userDrawn="1"/>
          </p:nvGrpSpPr>
          <p:grpSpPr>
            <a:xfrm>
              <a:off x="-640848" y="5954564"/>
              <a:ext cx="267555" cy="267555"/>
              <a:chOff x="7881599" y="90188"/>
              <a:chExt cx="388279" cy="388279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B8ED88D9-8F81-4600-8147-2D414D83503E}"/>
                  </a:ext>
                </a:extLst>
              </p:cNvPr>
              <p:cNvSpPr/>
              <p:nvPr userDrawn="1"/>
            </p:nvSpPr>
            <p:spPr>
              <a:xfrm>
                <a:off x="7908243" y="116832"/>
                <a:ext cx="334990" cy="3349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800" cap="all" baseline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BD974A3E-0D07-4060-B410-7D2328120605}"/>
                  </a:ext>
                </a:extLst>
              </p:cNvPr>
              <p:cNvSpPr/>
              <p:nvPr/>
            </p:nvSpPr>
            <p:spPr>
              <a:xfrm>
                <a:off x="7881599" y="90188"/>
                <a:ext cx="388279" cy="388279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chemeClr val="tx1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9" name="Groep 158">
              <a:extLst>
                <a:ext uri="{FF2B5EF4-FFF2-40B4-BE49-F238E27FC236}">
                  <a16:creationId xmlns:a16="http://schemas.microsoft.com/office/drawing/2014/main" id="{70A7E4D3-ECF8-4DB7-9BFD-D34D6B083BED}"/>
                </a:ext>
              </a:extLst>
            </p:cNvPr>
            <p:cNvGrpSpPr/>
            <p:nvPr userDrawn="1"/>
          </p:nvGrpSpPr>
          <p:grpSpPr>
            <a:xfrm>
              <a:off x="-3569165" y="1909857"/>
              <a:ext cx="3195872" cy="3742479"/>
              <a:chOff x="-3569165" y="1742767"/>
              <a:chExt cx="3195872" cy="3742479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A06E3C70-C1BD-4575-83C4-91629159000C}"/>
                  </a:ext>
                </a:extLst>
              </p:cNvPr>
              <p:cNvSpPr/>
              <p:nvPr userDrawn="1"/>
            </p:nvSpPr>
            <p:spPr>
              <a:xfrm>
                <a:off x="-3569165" y="1742767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826FA992-4BB5-44C3-8C55-12AED119F947}"/>
                  </a:ext>
                </a:extLst>
              </p:cNvPr>
              <p:cNvSpPr/>
              <p:nvPr userDrawn="1"/>
            </p:nvSpPr>
            <p:spPr>
              <a:xfrm>
                <a:off x="-3203483" y="1744627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marR="0" lvl="0" indent="-263525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Segoe UI Light" panose="020B0502040204020203" pitchFamily="34" charset="0"/>
                  <a:buChar char="•"/>
                  <a:tabLst/>
                  <a:defRPr/>
                </a:pPr>
                <a:r>
                  <a:rPr lang="nl-NL" sz="16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Bullets</a:t>
                </a:r>
              </a:p>
            </p:txBody>
          </p:sp>
          <p:sp>
            <p:nvSpPr>
              <p:cNvPr id="163" name="Ovaal 162">
                <a:extLst>
                  <a:ext uri="{FF2B5EF4-FFF2-40B4-BE49-F238E27FC236}">
                    <a16:creationId xmlns:a16="http://schemas.microsoft.com/office/drawing/2014/main" id="{B32018F2-6F20-41F7-8224-FB2801ECBC64}"/>
                  </a:ext>
                </a:extLst>
              </p:cNvPr>
              <p:cNvSpPr/>
              <p:nvPr userDrawn="1"/>
            </p:nvSpPr>
            <p:spPr>
              <a:xfrm>
                <a:off x="-3569165" y="2178116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64" name="Rechthoek 163">
                <a:extLst>
                  <a:ext uri="{FF2B5EF4-FFF2-40B4-BE49-F238E27FC236}">
                    <a16:creationId xmlns:a16="http://schemas.microsoft.com/office/drawing/2014/main" id="{64F93B7D-9C6E-43F2-805B-B20CB3B97BBE}"/>
                  </a:ext>
                </a:extLst>
              </p:cNvPr>
              <p:cNvSpPr/>
              <p:nvPr userDrawn="1"/>
            </p:nvSpPr>
            <p:spPr>
              <a:xfrm>
                <a:off x="-3203483" y="2179744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marR="0" lvl="1" indent="-274638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Calibri Light" panose="020F0302020204030204" pitchFamily="34" charset="0"/>
                  <a:buChar char="→"/>
                  <a:tabLst/>
                  <a:defRPr/>
                </a:pPr>
                <a:r>
                  <a:rPr lang="nl-NL" sz="1600" i="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Sub-bullets</a:t>
                </a:r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1F3D6A79-9A56-4D1E-AFF9-F378A6FD88AB}"/>
                  </a:ext>
                </a:extLst>
              </p:cNvPr>
              <p:cNvSpPr/>
              <p:nvPr userDrawn="1"/>
            </p:nvSpPr>
            <p:spPr>
              <a:xfrm>
                <a:off x="-3569165" y="2613465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4879E241-EBED-4549-86F1-F46323CD70D3}"/>
                  </a:ext>
                </a:extLst>
              </p:cNvPr>
              <p:cNvSpPr/>
              <p:nvPr userDrawn="1"/>
            </p:nvSpPr>
            <p:spPr>
              <a:xfrm>
                <a:off x="-3203483" y="2614861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2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rgbClr val="0070C0"/>
                  </a:buClr>
                  <a:buSzPct val="85000"/>
                  <a:buFont typeface="Arial" panose="020B0604020202020204" pitchFamily="34" charset="0"/>
                  <a:buNone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Leestekst</a:t>
                </a:r>
              </a:p>
            </p:txBody>
          </p:sp>
          <p:sp>
            <p:nvSpPr>
              <p:cNvPr id="167" name="Ovaal 166">
                <a:extLst>
                  <a:ext uri="{FF2B5EF4-FFF2-40B4-BE49-F238E27FC236}">
                    <a16:creationId xmlns:a16="http://schemas.microsoft.com/office/drawing/2014/main" id="{F58790D2-D88E-4975-8AD0-2B0EB9423C81}"/>
                  </a:ext>
                </a:extLst>
              </p:cNvPr>
              <p:cNvSpPr/>
              <p:nvPr userDrawn="1"/>
            </p:nvSpPr>
            <p:spPr>
              <a:xfrm>
                <a:off x="-3569165" y="304881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F2EEB9A4-44F3-42FC-81C4-D1CFA8E817C7}"/>
                  </a:ext>
                </a:extLst>
              </p:cNvPr>
              <p:cNvSpPr/>
              <p:nvPr userDrawn="1"/>
            </p:nvSpPr>
            <p:spPr>
              <a:xfrm>
                <a:off x="-3203483" y="3049978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3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1" kern="1200" cap="none" spc="30" baseline="0" dirty="0">
                    <a:solidFill>
                      <a:schemeClr val="bg2"/>
                    </a:solidFill>
                    <a:latin typeface="+mj-lt"/>
                    <a:ea typeface="+mn-ea"/>
                    <a:cs typeface="Calibri" panose="020F0502020204030204" pitchFamily="34" charset="0"/>
                  </a:rPr>
                  <a:t>SUBTITEL</a:t>
                </a:r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626EE50E-85C0-4D06-A8A7-9C5DD7618CC4}"/>
                  </a:ext>
                </a:extLst>
              </p:cNvPr>
              <p:cNvSpPr/>
              <p:nvPr userDrawn="1"/>
            </p:nvSpPr>
            <p:spPr>
              <a:xfrm>
                <a:off x="-3569165" y="34841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F0F01353-4B19-4A86-BF4F-FDD0572FE953}"/>
                  </a:ext>
                </a:extLst>
              </p:cNvPr>
              <p:cNvSpPr/>
              <p:nvPr userDrawn="1"/>
            </p:nvSpPr>
            <p:spPr>
              <a:xfrm>
                <a:off x="-3203483" y="3485095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lvl="4" indent="-263525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Numerieke bullets</a:t>
                </a:r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6D421188-3720-4E4F-B1B8-D9CB5AD9A2B2}"/>
                  </a:ext>
                </a:extLst>
              </p:cNvPr>
              <p:cNvSpPr/>
              <p:nvPr userDrawn="1"/>
            </p:nvSpPr>
            <p:spPr>
              <a:xfrm>
                <a:off x="-3569165" y="3919512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4913B8FA-B2D9-4F5C-8F0D-3C8620064A28}"/>
                  </a:ext>
                </a:extLst>
              </p:cNvPr>
              <p:cNvSpPr/>
              <p:nvPr userDrawn="1"/>
            </p:nvSpPr>
            <p:spPr>
              <a:xfrm>
                <a:off x="-3203483" y="392021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5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+mj-lt"/>
                  <a:buAutoNum type="alphaLcPeriod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Abc</a:t>
                </a:r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30DC1BE0-452B-422F-96E7-9EB1A22EFF3E}"/>
                  </a:ext>
                </a:extLst>
              </p:cNvPr>
              <p:cNvSpPr/>
              <p:nvPr userDrawn="1"/>
            </p:nvSpPr>
            <p:spPr>
              <a:xfrm>
                <a:off x="-3569165" y="4354861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1F0F0D78-8FC6-4286-96DE-3937837D78E6}"/>
                  </a:ext>
                </a:extLst>
              </p:cNvPr>
              <p:cNvSpPr/>
              <p:nvPr userDrawn="1"/>
            </p:nvSpPr>
            <p:spPr>
              <a:xfrm>
                <a:off x="-3203483" y="4355329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6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Bullets</a:t>
                </a:r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21C30E36-1848-4B71-ACDA-55A8672ED9E0}"/>
                  </a:ext>
                </a:extLst>
              </p:cNvPr>
              <p:cNvSpPr/>
              <p:nvPr userDrawn="1"/>
            </p:nvSpPr>
            <p:spPr>
              <a:xfrm>
                <a:off x="-3569165" y="479021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1B4A388E-9FFC-48BE-BEE9-5FC125B71018}"/>
                  </a:ext>
                </a:extLst>
              </p:cNvPr>
              <p:cNvSpPr/>
              <p:nvPr userDrawn="1"/>
            </p:nvSpPr>
            <p:spPr>
              <a:xfrm>
                <a:off x="-3203483" y="4790446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7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nl-NL" sz="1600" b="1" i="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Bold</a:t>
                </a:r>
                <a:endParaRPr lang="nl-NL" sz="1600" b="1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C88EDF5D-695F-405D-BEA9-72D189A05054}"/>
                  </a:ext>
                </a:extLst>
              </p:cNvPr>
              <p:cNvSpPr/>
              <p:nvPr userDrawn="1"/>
            </p:nvSpPr>
            <p:spPr>
              <a:xfrm>
                <a:off x="-3569165" y="52255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85F519F-8665-4A46-8506-2FE7E6C67F11}"/>
                  </a:ext>
                </a:extLst>
              </p:cNvPr>
              <p:cNvSpPr/>
              <p:nvPr userDrawn="1"/>
            </p:nvSpPr>
            <p:spPr>
              <a:xfrm>
                <a:off x="-3203483" y="522556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8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0" kern="120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rPr>
                  <a:t>ALT. SUBTITEL</a:t>
                </a:r>
              </a:p>
            </p:txBody>
          </p:sp>
        </p:grp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8CFF613-B18B-4D97-910B-26AF81F7066A}"/>
                </a:ext>
              </a:extLst>
            </p:cNvPr>
            <p:cNvSpPr/>
            <p:nvPr userDrawn="1"/>
          </p:nvSpPr>
          <p:spPr>
            <a:xfrm>
              <a:off x="-3568057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</p:grpSp>
      <p:grpSp>
        <p:nvGrpSpPr>
          <p:cNvPr id="225" name="INSTRUCTIE">
            <a:extLst>
              <a:ext uri="{FF2B5EF4-FFF2-40B4-BE49-F238E27FC236}">
                <a16:creationId xmlns:a16="http://schemas.microsoft.com/office/drawing/2014/main" id="{FCC18118-A3CE-4C53-A224-99AB79E86560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E3361D0A-2808-40AB-9242-5FE020C5D2F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227" name="Rechthoek 226">
              <a:extLst>
                <a:ext uri="{FF2B5EF4-FFF2-40B4-BE49-F238E27FC236}">
                  <a16:creationId xmlns:a16="http://schemas.microsoft.com/office/drawing/2014/main" id="{BAB0B452-5DDC-426B-B69E-1545EFA62678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75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2">
            <a:extLst>
              <a:ext uri="{FF2B5EF4-FFF2-40B4-BE49-F238E27FC236}">
                <a16:creationId xmlns:a16="http://schemas.microsoft.com/office/drawing/2014/main" id="{8BC4807B-FF92-4A8B-9670-81BF22600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1036630" y="6395381"/>
            <a:ext cx="10118739" cy="8723053"/>
          </a:xfrm>
          <a:prstGeom prst="hexagon">
            <a:avLst>
              <a:gd name="adj" fmla="val 29124"/>
              <a:gd name="vf" fmla="val 115470"/>
            </a:avLst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34B8-06F7-4C33-A59D-6C91F9DD7888}" type="datetime1">
              <a:rPr lang="nl-NL" smtClean="0"/>
              <a:t>16-09-2021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spc="50" baseline="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Alleen titel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BF0F25B-3B32-4874-B051-5CD222F49B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F3CEFEF4-6019-4833-851A-5BCC3FEBB7E1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984C2C7-4414-407A-B009-B212014317A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3221706A-AC73-4626-99B7-3DA028BE7366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57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>
        <p:tmplLst>
          <p:tmpl>
            <p:tnLst>
              <p:par>
                <p:cTn presetID="2" presetClass="entr" presetSubtype="4" accel="20000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jdelijke aanduiding voor tekst 12">
            <a:extLst>
              <a:ext uri="{FF2B5EF4-FFF2-40B4-BE49-F238E27FC236}">
                <a16:creationId xmlns:a16="http://schemas.microsoft.com/office/drawing/2014/main" id="{EE88138E-CAC5-4C53-93C0-EDB1A10727D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5780" y="-3196"/>
            <a:ext cx="12207780" cy="68580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89" name="Tijdelijke aanduiding voor tekst 12">
            <a:extLst>
              <a:ext uri="{FF2B5EF4-FFF2-40B4-BE49-F238E27FC236}">
                <a16:creationId xmlns:a16="http://schemas.microsoft.com/office/drawing/2014/main" id="{098B699D-57AB-48D0-BDB8-E614FD9193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1036630" y="-932526"/>
            <a:ext cx="10118739" cy="8723053"/>
          </a:xfrm>
          <a:prstGeom prst="hexagon">
            <a:avLst>
              <a:gd name="adj" fmla="val 29124"/>
              <a:gd name="vf" fmla="val 115470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91985" y="741500"/>
            <a:ext cx="8072515" cy="4904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2092573" y="1591901"/>
            <a:ext cx="8071339" cy="4099858"/>
          </a:xfrm>
        </p:spPr>
        <p:txBody>
          <a:bodyPr vert="horz" lIns="0" tIns="0" rIns="0" b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1268-613F-4C29-A6ED-99FF105F076A}" type="datetime1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</a:t>
            </a:r>
          </a:p>
        </p:txBody>
      </p:sp>
      <p:grpSp>
        <p:nvGrpSpPr>
          <p:cNvPr id="191" name="Instructie">
            <a:extLst>
              <a:ext uri="{FF2B5EF4-FFF2-40B4-BE49-F238E27FC236}">
                <a16:creationId xmlns:a16="http://schemas.microsoft.com/office/drawing/2014/main" id="{DD0AA823-8D5A-4E41-BB2F-3861A44F812B}"/>
              </a:ext>
            </a:extLst>
          </p:cNvPr>
          <p:cNvGrpSpPr/>
          <p:nvPr userDrawn="1"/>
        </p:nvGrpSpPr>
        <p:grpSpPr>
          <a:xfrm>
            <a:off x="-3666328" y="-99300"/>
            <a:ext cx="3391307" cy="7056601"/>
            <a:chOff x="-3666328" y="-99300"/>
            <a:chExt cx="3391307" cy="7056601"/>
          </a:xfrm>
        </p:grpSpPr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B2B37861-4A43-4589-A0C8-82D592DCDD7A}"/>
                </a:ext>
              </a:extLst>
            </p:cNvPr>
            <p:cNvSpPr/>
            <p:nvPr userDrawn="1"/>
          </p:nvSpPr>
          <p:spPr>
            <a:xfrm>
              <a:off x="-3666328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FA1FD061-BB02-439F-A2F1-D1330A5AB2B3}"/>
                </a:ext>
              </a:extLst>
            </p:cNvPr>
            <p:cNvSpPr/>
            <p:nvPr userDrawn="1"/>
          </p:nvSpPr>
          <p:spPr>
            <a:xfrm>
              <a:off x="-3459892" y="1706891"/>
              <a:ext cx="3086600" cy="414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F8917BB8-68B0-46E2-98BE-58C54955D349}"/>
                </a:ext>
              </a:extLst>
            </p:cNvPr>
            <p:cNvSpPr/>
            <p:nvPr userDrawn="1"/>
          </p:nvSpPr>
          <p:spPr>
            <a:xfrm>
              <a:off x="-3569165" y="390844"/>
              <a:ext cx="393459" cy="184058"/>
            </a:xfrm>
            <a:prstGeom prst="rect">
              <a:avLst/>
            </a:prstGeom>
            <a:solidFill>
              <a:srgbClr val="F8F8F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D3360812-CCC4-48DA-96EE-346C639D169A}"/>
                </a:ext>
              </a:extLst>
            </p:cNvPr>
            <p:cNvSpPr/>
            <p:nvPr userDrawn="1"/>
          </p:nvSpPr>
          <p:spPr>
            <a:xfrm>
              <a:off x="-3564166" y="553515"/>
              <a:ext cx="383782" cy="27171"/>
            </a:xfrm>
            <a:prstGeom prst="rect">
              <a:avLst/>
            </a:prstGeom>
            <a:solidFill>
              <a:srgbClr val="B74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7A060690-451F-441D-9CF4-8633782714F8}"/>
                </a:ext>
              </a:extLst>
            </p:cNvPr>
            <p:cNvGrpSpPr/>
            <p:nvPr userDrawn="1"/>
          </p:nvGrpSpPr>
          <p:grpSpPr>
            <a:xfrm>
              <a:off x="-3315852" y="655360"/>
              <a:ext cx="137189" cy="108008"/>
              <a:chOff x="-3310843" y="700986"/>
              <a:chExt cx="182598" cy="143759"/>
            </a:xfrm>
          </p:grpSpPr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7B672554-F5BC-45E9-B6D7-76F304802E92}"/>
                  </a:ext>
                </a:extLst>
              </p:cNvPr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68" name="Rechte verbindingslijn 167">
                  <a:extLst>
                    <a:ext uri="{FF2B5EF4-FFF2-40B4-BE49-F238E27FC236}">
                      <a16:creationId xmlns:a16="http://schemas.microsoft.com/office/drawing/2014/main" id="{045CBAB6-FF33-4F9A-980A-CB6998CA830D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169" name="Rechte verbindingslijn 168">
                  <a:extLst>
                    <a:ext uri="{FF2B5EF4-FFF2-40B4-BE49-F238E27FC236}">
                      <a16:creationId xmlns:a16="http://schemas.microsoft.com/office/drawing/2014/main" id="{1C834C74-BC66-4CF4-B330-0EF6956173A5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170" name="Rechte verbindingslijn 169">
                  <a:extLst>
                    <a:ext uri="{FF2B5EF4-FFF2-40B4-BE49-F238E27FC236}">
                      <a16:creationId xmlns:a16="http://schemas.microsoft.com/office/drawing/2014/main" id="{52E7828C-8920-48E0-8582-4826AD3A17D3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171" name="Rechte verbindingslijn 170">
                  <a:extLst>
                    <a:ext uri="{FF2B5EF4-FFF2-40B4-BE49-F238E27FC236}">
                      <a16:creationId xmlns:a16="http://schemas.microsoft.com/office/drawing/2014/main" id="{F675862C-B37F-4C1C-8712-ADFB83F667DF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172" name="Rechte verbindingslijn 171">
                  <a:extLst>
                    <a:ext uri="{FF2B5EF4-FFF2-40B4-BE49-F238E27FC236}">
                      <a16:creationId xmlns:a16="http://schemas.microsoft.com/office/drawing/2014/main" id="{CB6BEE58-851D-4518-AAB6-2F57E0B35B3C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7C55C29D-5657-475F-8762-A74483EB72EF}"/>
                  </a:ext>
                </a:extLst>
              </p:cNvPr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380F0308-6916-4F4C-AC4A-9BD612EC65BA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7" name="Pijl: punthaak 166">
                  <a:extLst>
                    <a:ext uri="{FF2B5EF4-FFF2-40B4-BE49-F238E27FC236}">
                      <a16:creationId xmlns:a16="http://schemas.microsoft.com/office/drawing/2014/main" id="{F2B019C6-7EF6-4A0D-960A-61A8DAFCA16A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49FFF741-6626-4E46-992F-F201109EA893}"/>
                </a:ext>
              </a:extLst>
            </p:cNvPr>
            <p:cNvGrpSpPr/>
            <p:nvPr userDrawn="1"/>
          </p:nvGrpSpPr>
          <p:grpSpPr>
            <a:xfrm>
              <a:off x="-3558732" y="655360"/>
              <a:ext cx="137189" cy="108008"/>
              <a:chOff x="-3634116" y="700986"/>
              <a:chExt cx="182598" cy="143759"/>
            </a:xfrm>
          </p:grpSpPr>
          <p:grpSp>
            <p:nvGrpSpPr>
              <p:cNvPr id="155" name="Groep 154">
                <a:extLst>
                  <a:ext uri="{FF2B5EF4-FFF2-40B4-BE49-F238E27FC236}">
                    <a16:creationId xmlns:a16="http://schemas.microsoft.com/office/drawing/2014/main" id="{60B1E976-1FF7-4021-83D4-A63C5FD7CE2F}"/>
                  </a:ext>
                </a:extLst>
              </p:cNvPr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59" name="Rechte verbindingslijn 158">
                  <a:extLst>
                    <a:ext uri="{FF2B5EF4-FFF2-40B4-BE49-F238E27FC236}">
                      <a16:creationId xmlns:a16="http://schemas.microsoft.com/office/drawing/2014/main" id="{1BEA8FAF-3E2C-464C-9759-F7B64E8C51BA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160" name="Rechte verbindingslijn 159">
                  <a:extLst>
                    <a:ext uri="{FF2B5EF4-FFF2-40B4-BE49-F238E27FC236}">
                      <a16:creationId xmlns:a16="http://schemas.microsoft.com/office/drawing/2014/main" id="{A4ADA33F-7BBD-4530-A2A6-83A2768CE78B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161" name="Rechte verbindingslijn 160">
                  <a:extLst>
                    <a:ext uri="{FF2B5EF4-FFF2-40B4-BE49-F238E27FC236}">
                      <a16:creationId xmlns:a16="http://schemas.microsoft.com/office/drawing/2014/main" id="{D68CA2EE-7373-4FF8-921E-B026863F93D7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162" name="Rechte verbindingslijn 161">
                  <a:extLst>
                    <a:ext uri="{FF2B5EF4-FFF2-40B4-BE49-F238E27FC236}">
                      <a16:creationId xmlns:a16="http://schemas.microsoft.com/office/drawing/2014/main" id="{2AC30A59-F68A-4624-9D2F-4BF335112F5A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163" name="Rechte verbindingslijn 162">
                  <a:extLst>
                    <a:ext uri="{FF2B5EF4-FFF2-40B4-BE49-F238E27FC236}">
                      <a16:creationId xmlns:a16="http://schemas.microsoft.com/office/drawing/2014/main" id="{322A2E08-85F2-4C53-B0CF-EFBAE7117190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94AE962E-3906-4BFD-B55E-97550DC5B1D2}"/>
                  </a:ext>
                </a:extLst>
              </p:cNvPr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E1D5D464-11EA-4B34-A90A-6824CC912B04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Pijl: punthaak 157">
                  <a:extLst>
                    <a:ext uri="{FF2B5EF4-FFF2-40B4-BE49-F238E27FC236}">
                      <a16:creationId xmlns:a16="http://schemas.microsoft.com/office/drawing/2014/main" id="{1928C266-55E3-4401-921C-A04F32B81469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D73E12C1-2881-451F-AFFD-DB1C7C5D5D0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416243" y="507591"/>
              <a:ext cx="541275" cy="141564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0466995C-BE51-4AD1-A0A8-E2C215C8D7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178915" y="649155"/>
              <a:ext cx="299783" cy="179037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254EAAF-B154-4F4E-BAB3-48A95CD901D6}"/>
                </a:ext>
              </a:extLst>
            </p:cNvPr>
            <p:cNvGrpSpPr/>
            <p:nvPr userDrawn="1"/>
          </p:nvGrpSpPr>
          <p:grpSpPr>
            <a:xfrm>
              <a:off x="-2881745" y="392342"/>
              <a:ext cx="268738" cy="248381"/>
              <a:chOff x="-2721817" y="347336"/>
              <a:chExt cx="432805" cy="400021"/>
            </a:xfrm>
          </p:grpSpPr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04BC25E9-0E23-4617-BEB8-ACFC09E6806A}"/>
                  </a:ext>
                </a:extLst>
              </p:cNvPr>
              <p:cNvSpPr/>
              <p:nvPr userDrawn="1"/>
            </p:nvSpPr>
            <p:spPr>
              <a:xfrm>
                <a:off x="-2721817" y="347336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5" name="Groep 144">
                <a:extLst>
                  <a:ext uri="{FF2B5EF4-FFF2-40B4-BE49-F238E27FC236}">
                    <a16:creationId xmlns:a16="http://schemas.microsoft.com/office/drawing/2014/main" id="{093747A9-1632-4CD9-8ED3-B5F7E58D86D7}"/>
                  </a:ext>
                </a:extLst>
              </p:cNvPr>
              <p:cNvGrpSpPr/>
              <p:nvPr userDrawn="1"/>
            </p:nvGrpSpPr>
            <p:grpSpPr>
              <a:xfrm>
                <a:off x="-2652453" y="431583"/>
                <a:ext cx="294076" cy="231526"/>
                <a:chOff x="-3634116" y="700986"/>
                <a:chExt cx="182598" cy="143759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6BD59034-2252-4091-AC08-F6D991F3D04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F6A8B755-CA75-4EE7-8CBD-ED8A0831B7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25476DFD-4A1C-4264-B547-AAA703B1F0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E626545E-4A92-406A-B2D1-8DDAD43809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102C4F18-3E24-4D79-8CE9-AC28C2F235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E7350325-449F-4B92-8610-9793D57782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526642B0-91F7-4769-96E3-53771BDC575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92FA3DC5-CB7D-47AA-A1A1-463B9F7809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Pijl: punthaak 148">
                    <a:extLst>
                      <a:ext uri="{FF2B5EF4-FFF2-40B4-BE49-F238E27FC236}">
                        <a16:creationId xmlns:a16="http://schemas.microsoft.com/office/drawing/2014/main" id="{7E5E44C0-E1E5-4A1E-ADA0-699BD07FB1D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A966E1F8-F6C7-47FB-BAC3-838955ED72BE}"/>
                </a:ext>
              </a:extLst>
            </p:cNvPr>
            <p:cNvGrpSpPr/>
            <p:nvPr userDrawn="1"/>
          </p:nvGrpSpPr>
          <p:grpSpPr>
            <a:xfrm>
              <a:off x="-2881745" y="701339"/>
              <a:ext cx="268738" cy="248381"/>
              <a:chOff x="-2721817" y="782525"/>
              <a:chExt cx="432805" cy="400021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F19C71BB-44E8-467B-938D-9A428F9B2398}"/>
                  </a:ext>
                </a:extLst>
              </p:cNvPr>
              <p:cNvSpPr/>
              <p:nvPr userDrawn="1"/>
            </p:nvSpPr>
            <p:spPr>
              <a:xfrm>
                <a:off x="-2721817" y="782525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2A5EB412-1AD7-4002-B62B-B6CD497B68C0}"/>
                  </a:ext>
                </a:extLst>
              </p:cNvPr>
              <p:cNvGrpSpPr/>
              <p:nvPr userDrawn="1"/>
            </p:nvGrpSpPr>
            <p:grpSpPr>
              <a:xfrm>
                <a:off x="-2652453" y="866772"/>
                <a:ext cx="294076" cy="231526"/>
                <a:chOff x="-3310843" y="700986"/>
                <a:chExt cx="182598" cy="143759"/>
              </a:xfrm>
            </p:grpSpPr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FD0B12AD-A4EF-4366-965F-DF712A3AA3D8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A6B66FDC-B7D9-47FB-9BEB-1496C1F0EF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507349B6-B539-4219-A7CC-61C10C16DD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3F05C7CA-97E6-42C2-85A6-7DE16AFA74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EC169988-B295-4D42-B7E4-DDEF664BF5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4B8B7A3E-C3F1-48D6-B28D-F18A9A8A66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89669EDF-A09E-4EC4-8ACA-09E2011BD63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id="{92406AAD-ACCE-4150-A7C0-02D20B9BBD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8" name="Pijl: punthaak 137">
                    <a:extLst>
                      <a:ext uri="{FF2B5EF4-FFF2-40B4-BE49-F238E27FC236}">
                        <a16:creationId xmlns:a16="http://schemas.microsoft.com/office/drawing/2014/main" id="{79928A8B-FDD6-4520-BC70-679DABCF37C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629A9652-A77B-491A-A6C8-6312E27EA1C8}"/>
                </a:ext>
              </a:extLst>
            </p:cNvPr>
            <p:cNvSpPr/>
            <p:nvPr userDrawn="1"/>
          </p:nvSpPr>
          <p:spPr>
            <a:xfrm>
              <a:off x="-2524885" y="444350"/>
              <a:ext cx="2052000" cy="1488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verkleinen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133DB2FA-E35F-4B01-A40C-CBC9583F710E}"/>
                </a:ext>
              </a:extLst>
            </p:cNvPr>
            <p:cNvSpPr/>
            <p:nvPr userDrawn="1"/>
          </p:nvSpPr>
          <p:spPr>
            <a:xfrm>
              <a:off x="-2524885" y="751733"/>
              <a:ext cx="2052000" cy="1400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vergroten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6B9C56C4-D29E-4224-BF20-49D9000384E4}"/>
                </a:ext>
              </a:extLst>
            </p:cNvPr>
            <p:cNvSpPr/>
            <p:nvPr userDrawn="1"/>
          </p:nvSpPr>
          <p:spPr>
            <a:xfrm>
              <a:off x="-3568057" y="1100088"/>
              <a:ext cx="3194764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Gebruik, in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 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zoals hierboven aangegeven, om een inspring-niveau te vergroten of verkleinen.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82133082-3FD4-429C-B385-2EE498CDD137}"/>
                </a:ext>
              </a:extLst>
            </p:cNvPr>
            <p:cNvSpPr/>
            <p:nvPr userDrawn="1"/>
          </p:nvSpPr>
          <p:spPr>
            <a:xfrm>
              <a:off x="-3568057" y="0"/>
              <a:ext cx="3194764" cy="252000"/>
            </a:xfrm>
            <a:prstGeom prst="rect">
              <a:avLst/>
            </a:prstGeom>
            <a:solidFill>
              <a:srgbClr val="211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Lijstniveaus gebruiken</a:t>
              </a:r>
            </a:p>
          </p:txBody>
        </p:sp>
        <p:grpSp>
          <p:nvGrpSpPr>
            <p:cNvPr id="130" name="Groep 129">
              <a:extLst>
                <a:ext uri="{FF2B5EF4-FFF2-40B4-BE49-F238E27FC236}">
                  <a16:creationId xmlns:a16="http://schemas.microsoft.com/office/drawing/2014/main" id="{242249C6-F612-46C4-83CD-38E7976F433C}"/>
                </a:ext>
              </a:extLst>
            </p:cNvPr>
            <p:cNvGrpSpPr/>
            <p:nvPr userDrawn="1"/>
          </p:nvGrpSpPr>
          <p:grpSpPr>
            <a:xfrm>
              <a:off x="-640848" y="5954564"/>
              <a:ext cx="267555" cy="267555"/>
              <a:chOff x="7881599" y="90188"/>
              <a:chExt cx="388279" cy="388279"/>
            </a:xfrm>
          </p:grpSpPr>
          <p:sp>
            <p:nvSpPr>
              <p:cNvPr id="131" name="Ovaal 130">
                <a:extLst>
                  <a:ext uri="{FF2B5EF4-FFF2-40B4-BE49-F238E27FC236}">
                    <a16:creationId xmlns:a16="http://schemas.microsoft.com/office/drawing/2014/main" id="{2321DC0C-40BB-4AC0-B161-0FBC5D5710B0}"/>
                  </a:ext>
                </a:extLst>
              </p:cNvPr>
              <p:cNvSpPr/>
              <p:nvPr userDrawn="1"/>
            </p:nvSpPr>
            <p:spPr>
              <a:xfrm>
                <a:off x="7908243" y="116832"/>
                <a:ext cx="334990" cy="3349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800" cap="all" baseline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Graphic 163" descr="Informatie">
                <a:extLst>
                  <a:ext uri="{FF2B5EF4-FFF2-40B4-BE49-F238E27FC236}">
                    <a16:creationId xmlns:a16="http://schemas.microsoft.com/office/drawing/2014/main" id="{90777369-976D-4962-A956-A9FA408D82BC}"/>
                  </a:ext>
                </a:extLst>
              </p:cNvPr>
              <p:cNvSpPr/>
              <p:nvPr/>
            </p:nvSpPr>
            <p:spPr>
              <a:xfrm>
                <a:off x="7881599" y="90188"/>
                <a:ext cx="388279" cy="388279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chemeClr val="tx1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0" name="Groep 189">
              <a:extLst>
                <a:ext uri="{FF2B5EF4-FFF2-40B4-BE49-F238E27FC236}">
                  <a16:creationId xmlns:a16="http://schemas.microsoft.com/office/drawing/2014/main" id="{2B10FA19-9B5C-4871-8461-FDBE4A115905}"/>
                </a:ext>
              </a:extLst>
            </p:cNvPr>
            <p:cNvGrpSpPr/>
            <p:nvPr userDrawn="1"/>
          </p:nvGrpSpPr>
          <p:grpSpPr>
            <a:xfrm>
              <a:off x="-3569165" y="1909857"/>
              <a:ext cx="3195872" cy="3742479"/>
              <a:chOff x="-3569165" y="1742767"/>
              <a:chExt cx="3195872" cy="3742479"/>
            </a:xfrm>
          </p:grpSpPr>
          <p:sp>
            <p:nvSpPr>
              <p:cNvPr id="100" name="Ovaal 99">
                <a:extLst>
                  <a:ext uri="{FF2B5EF4-FFF2-40B4-BE49-F238E27FC236}">
                    <a16:creationId xmlns:a16="http://schemas.microsoft.com/office/drawing/2014/main" id="{DF2436C1-C47A-49D6-9506-36846ED664FA}"/>
                  </a:ext>
                </a:extLst>
              </p:cNvPr>
              <p:cNvSpPr/>
              <p:nvPr userDrawn="1"/>
            </p:nvSpPr>
            <p:spPr>
              <a:xfrm>
                <a:off x="-3569165" y="1742767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BBA31DC8-64D7-4A6B-98B6-EDB41C20B924}"/>
                  </a:ext>
                </a:extLst>
              </p:cNvPr>
              <p:cNvSpPr/>
              <p:nvPr userDrawn="1"/>
            </p:nvSpPr>
            <p:spPr>
              <a:xfrm>
                <a:off x="-3203483" y="1744627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marR="0" lvl="0" indent="-263525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Segoe UI Light" panose="020B0502040204020203" pitchFamily="34" charset="0"/>
                  <a:buChar char="•"/>
                  <a:tabLst/>
                  <a:defRPr/>
                </a:pPr>
                <a:r>
                  <a:rPr lang="nl-NL" sz="16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Bullets</a:t>
                </a: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BBB0FC32-91C3-4882-9916-106C48C36939}"/>
                  </a:ext>
                </a:extLst>
              </p:cNvPr>
              <p:cNvSpPr/>
              <p:nvPr userDrawn="1"/>
            </p:nvSpPr>
            <p:spPr>
              <a:xfrm>
                <a:off x="-3569165" y="2178116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4B63D42D-8D97-467A-B996-C8600B8D89C7}"/>
                  </a:ext>
                </a:extLst>
              </p:cNvPr>
              <p:cNvSpPr/>
              <p:nvPr userDrawn="1"/>
            </p:nvSpPr>
            <p:spPr>
              <a:xfrm>
                <a:off x="-3203483" y="2179744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marR="0" lvl="1" indent="-274638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Calibri Light" panose="020F0302020204030204" pitchFamily="34" charset="0"/>
                  <a:buChar char="→"/>
                  <a:tabLst/>
                  <a:defRPr/>
                </a:pPr>
                <a:r>
                  <a:rPr lang="nl-NL" sz="1600" i="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Sub-bullets</a:t>
                </a:r>
              </a:p>
            </p:txBody>
          </p:sp>
          <p:sp>
            <p:nvSpPr>
              <p:cNvPr id="112" name="Ovaal 111">
                <a:extLst>
                  <a:ext uri="{FF2B5EF4-FFF2-40B4-BE49-F238E27FC236}">
                    <a16:creationId xmlns:a16="http://schemas.microsoft.com/office/drawing/2014/main" id="{FCB0A6AC-5E9C-4026-8B37-D64A9AECC187}"/>
                  </a:ext>
                </a:extLst>
              </p:cNvPr>
              <p:cNvSpPr/>
              <p:nvPr userDrawn="1"/>
            </p:nvSpPr>
            <p:spPr>
              <a:xfrm>
                <a:off x="-3569165" y="2613465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F6FEBDCA-3911-4952-9241-764104BBB978}"/>
                  </a:ext>
                </a:extLst>
              </p:cNvPr>
              <p:cNvSpPr/>
              <p:nvPr userDrawn="1"/>
            </p:nvSpPr>
            <p:spPr>
              <a:xfrm>
                <a:off x="-3203483" y="2614861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2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rgbClr val="0070C0"/>
                  </a:buClr>
                  <a:buSzPct val="85000"/>
                  <a:buFont typeface="Arial" panose="020B0604020202020204" pitchFamily="34" charset="0"/>
                  <a:buNone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Leestekst</a:t>
                </a:r>
              </a:p>
            </p:txBody>
          </p:sp>
          <p:sp>
            <p:nvSpPr>
              <p:cNvPr id="114" name="Ovaal 113">
                <a:extLst>
                  <a:ext uri="{FF2B5EF4-FFF2-40B4-BE49-F238E27FC236}">
                    <a16:creationId xmlns:a16="http://schemas.microsoft.com/office/drawing/2014/main" id="{00E42687-C1C5-487E-A436-4C1A7B165B0C}"/>
                  </a:ext>
                </a:extLst>
              </p:cNvPr>
              <p:cNvSpPr/>
              <p:nvPr userDrawn="1"/>
            </p:nvSpPr>
            <p:spPr>
              <a:xfrm>
                <a:off x="-3569165" y="304881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7753513-1B9A-4614-AC90-9E71FDDBAD39}"/>
                  </a:ext>
                </a:extLst>
              </p:cNvPr>
              <p:cNvSpPr/>
              <p:nvPr userDrawn="1"/>
            </p:nvSpPr>
            <p:spPr>
              <a:xfrm>
                <a:off x="-3203483" y="3049978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3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1" kern="1200" cap="none" spc="30" baseline="0" dirty="0">
                    <a:solidFill>
                      <a:schemeClr val="bg2"/>
                    </a:solidFill>
                    <a:latin typeface="+mj-lt"/>
                    <a:ea typeface="+mn-ea"/>
                    <a:cs typeface="Calibri" panose="020F0502020204030204" pitchFamily="34" charset="0"/>
                  </a:rPr>
                  <a:t>SUBTITEL</a:t>
                </a:r>
              </a:p>
            </p:txBody>
          </p:sp>
          <p:sp>
            <p:nvSpPr>
              <p:cNvPr id="116" name="Ovaal 115">
                <a:extLst>
                  <a:ext uri="{FF2B5EF4-FFF2-40B4-BE49-F238E27FC236}">
                    <a16:creationId xmlns:a16="http://schemas.microsoft.com/office/drawing/2014/main" id="{5A4B2879-49FB-444D-BBE7-94573D1D39AB}"/>
                  </a:ext>
                </a:extLst>
              </p:cNvPr>
              <p:cNvSpPr/>
              <p:nvPr userDrawn="1"/>
            </p:nvSpPr>
            <p:spPr>
              <a:xfrm>
                <a:off x="-3569165" y="34841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639B0E13-EA92-441D-8B70-9ECA7FDB1416}"/>
                  </a:ext>
                </a:extLst>
              </p:cNvPr>
              <p:cNvSpPr/>
              <p:nvPr userDrawn="1"/>
            </p:nvSpPr>
            <p:spPr>
              <a:xfrm>
                <a:off x="-3203483" y="3485095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lvl="4" indent="-263525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Numerieke bullets</a:t>
                </a:r>
              </a:p>
            </p:txBody>
          </p:sp>
          <p:sp>
            <p:nvSpPr>
              <p:cNvPr id="121" name="Ovaal 120">
                <a:extLst>
                  <a:ext uri="{FF2B5EF4-FFF2-40B4-BE49-F238E27FC236}">
                    <a16:creationId xmlns:a16="http://schemas.microsoft.com/office/drawing/2014/main" id="{F37D0E66-2551-43BD-AE3B-BDF457420335}"/>
                  </a:ext>
                </a:extLst>
              </p:cNvPr>
              <p:cNvSpPr/>
              <p:nvPr userDrawn="1"/>
            </p:nvSpPr>
            <p:spPr>
              <a:xfrm>
                <a:off x="-3569165" y="3919512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70C7E0A3-DDB6-43F6-9D20-F53F14E65EFB}"/>
                  </a:ext>
                </a:extLst>
              </p:cNvPr>
              <p:cNvSpPr/>
              <p:nvPr userDrawn="1"/>
            </p:nvSpPr>
            <p:spPr>
              <a:xfrm>
                <a:off x="-3203483" y="392021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5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+mj-lt"/>
                  <a:buAutoNum type="alphaLcPeriod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Abc</a:t>
                </a:r>
              </a:p>
            </p:txBody>
          </p:sp>
          <p:sp>
            <p:nvSpPr>
              <p:cNvPr id="123" name="Ovaal 122">
                <a:extLst>
                  <a:ext uri="{FF2B5EF4-FFF2-40B4-BE49-F238E27FC236}">
                    <a16:creationId xmlns:a16="http://schemas.microsoft.com/office/drawing/2014/main" id="{757286FC-7EC2-47DD-B771-B0FD869E0835}"/>
                  </a:ext>
                </a:extLst>
              </p:cNvPr>
              <p:cNvSpPr/>
              <p:nvPr userDrawn="1"/>
            </p:nvSpPr>
            <p:spPr>
              <a:xfrm>
                <a:off x="-3569165" y="4354861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2DD11406-E354-45BE-AFD9-A5B87A99667E}"/>
                  </a:ext>
                </a:extLst>
              </p:cNvPr>
              <p:cNvSpPr/>
              <p:nvPr userDrawn="1"/>
            </p:nvSpPr>
            <p:spPr>
              <a:xfrm>
                <a:off x="-3203483" y="4355329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6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Bullets</a:t>
                </a:r>
              </a:p>
            </p:txBody>
          </p:sp>
          <p:sp>
            <p:nvSpPr>
              <p:cNvPr id="125" name="Ovaal 124">
                <a:extLst>
                  <a:ext uri="{FF2B5EF4-FFF2-40B4-BE49-F238E27FC236}">
                    <a16:creationId xmlns:a16="http://schemas.microsoft.com/office/drawing/2014/main" id="{3854B89C-70F8-4D39-9E96-7327CFD306A1}"/>
                  </a:ext>
                </a:extLst>
              </p:cNvPr>
              <p:cNvSpPr/>
              <p:nvPr userDrawn="1"/>
            </p:nvSpPr>
            <p:spPr>
              <a:xfrm>
                <a:off x="-3569165" y="479021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7FC4BBE7-0ED6-4C3D-B50B-C4091B0B3C00}"/>
                  </a:ext>
                </a:extLst>
              </p:cNvPr>
              <p:cNvSpPr/>
              <p:nvPr userDrawn="1"/>
            </p:nvSpPr>
            <p:spPr>
              <a:xfrm>
                <a:off x="-3203483" y="4790446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7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nl-NL" sz="1600" b="1" i="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Bold</a:t>
                </a:r>
                <a:endParaRPr lang="nl-NL" sz="1600" b="1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7" name="Ovaal 126">
                <a:extLst>
                  <a:ext uri="{FF2B5EF4-FFF2-40B4-BE49-F238E27FC236}">
                    <a16:creationId xmlns:a16="http://schemas.microsoft.com/office/drawing/2014/main" id="{9D861955-B449-455E-A8F3-11DE31DAA0B8}"/>
                  </a:ext>
                </a:extLst>
              </p:cNvPr>
              <p:cNvSpPr/>
              <p:nvPr userDrawn="1"/>
            </p:nvSpPr>
            <p:spPr>
              <a:xfrm>
                <a:off x="-3569165" y="52255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A8801811-8C59-44FC-A97D-092D2E7072A4}"/>
                  </a:ext>
                </a:extLst>
              </p:cNvPr>
              <p:cNvSpPr/>
              <p:nvPr userDrawn="1"/>
            </p:nvSpPr>
            <p:spPr>
              <a:xfrm>
                <a:off x="-3203483" y="522556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8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0" kern="120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rPr>
                  <a:t>ALT. SUBTITEL</a:t>
                </a:r>
              </a:p>
            </p:txBody>
          </p:sp>
        </p:grp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A2E99DBD-BE09-44C5-8AAC-563140A35224}"/>
                </a:ext>
              </a:extLst>
            </p:cNvPr>
            <p:cNvSpPr/>
            <p:nvPr userDrawn="1"/>
          </p:nvSpPr>
          <p:spPr>
            <a:xfrm>
              <a:off x="-3568057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</p:grpSp>
      <p:sp>
        <p:nvSpPr>
          <p:cNvPr id="86" name="Tijdelijke aanduiding voor tekst 7">
            <a:extLst>
              <a:ext uri="{FF2B5EF4-FFF2-40B4-BE49-F238E27FC236}">
                <a16:creationId xmlns:a16="http://schemas.microsoft.com/office/drawing/2014/main" id="{3F4B689C-E282-4673-8D24-F09B481112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90" name="INSTRUCTIE">
            <a:extLst>
              <a:ext uri="{FF2B5EF4-FFF2-40B4-BE49-F238E27FC236}">
                <a16:creationId xmlns:a16="http://schemas.microsoft.com/office/drawing/2014/main" id="{2F39EA90-6A20-4790-AC76-B4A000FD8EAF}"/>
              </a:ext>
            </a:extLst>
          </p:cNvPr>
          <p:cNvGrpSpPr/>
          <p:nvPr userDrawn="1"/>
        </p:nvGrpSpPr>
        <p:grpSpPr>
          <a:xfrm>
            <a:off x="8588159" y="7052242"/>
            <a:ext cx="3593091" cy="1279523"/>
            <a:chOff x="-3786165" y="0"/>
            <a:chExt cx="3593091" cy="1279523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115CF8D5-52AF-47A4-A6F3-A1D1970F611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2CBAE4CA-012C-4A9D-A9DF-B0AF77064D94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26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jdelijke aanduiding voor tekst 12">
            <a:extLst>
              <a:ext uri="{FF2B5EF4-FFF2-40B4-BE49-F238E27FC236}">
                <a16:creationId xmlns:a16="http://schemas.microsoft.com/office/drawing/2014/main" id="{0ECDD5DE-34E4-461F-A850-A5AD67F79B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5780" y="-3196"/>
            <a:ext cx="12207780" cy="68580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87" name="Tijdelijke aanduiding voor tekst 12">
            <a:extLst>
              <a:ext uri="{FF2B5EF4-FFF2-40B4-BE49-F238E27FC236}">
                <a16:creationId xmlns:a16="http://schemas.microsoft.com/office/drawing/2014/main" id="{41DE6CE4-D0F3-4AE7-9C0B-FFED94C55D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3000487" y="760455"/>
            <a:ext cx="6191026" cy="5337090"/>
          </a:xfrm>
          <a:prstGeom prst="hexagon">
            <a:avLst>
              <a:gd name="adj" fmla="val 29124"/>
              <a:gd name="vf" fmla="val 115470"/>
            </a:avLst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27938" y="2159794"/>
            <a:ext cx="4739810" cy="490400"/>
          </a:xfrm>
        </p:spPr>
        <p:txBody>
          <a:bodyPr lIns="0" tIns="0" rIns="0" bIns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727938" y="2767419"/>
            <a:ext cx="4739810" cy="1981335"/>
          </a:xfrm>
        </p:spPr>
        <p:txBody>
          <a:bodyPr vert="horz" lIns="0" tIns="0" rIns="0" b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8C92-7372-49D7-9C8F-8DB692757806}" type="datetime1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Korte Tekst</a:t>
            </a:r>
          </a:p>
        </p:txBody>
      </p:sp>
      <p:sp>
        <p:nvSpPr>
          <p:cNvPr id="86" name="Tijdelijke aanduiding voor tekst 7">
            <a:extLst>
              <a:ext uri="{FF2B5EF4-FFF2-40B4-BE49-F238E27FC236}">
                <a16:creationId xmlns:a16="http://schemas.microsoft.com/office/drawing/2014/main" id="{3F4B689C-E282-4673-8D24-F09B481112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92" name="Instructie">
            <a:extLst>
              <a:ext uri="{FF2B5EF4-FFF2-40B4-BE49-F238E27FC236}">
                <a16:creationId xmlns:a16="http://schemas.microsoft.com/office/drawing/2014/main" id="{B4FCBAF3-7432-46C2-B897-B7D9494E065E}"/>
              </a:ext>
            </a:extLst>
          </p:cNvPr>
          <p:cNvGrpSpPr/>
          <p:nvPr userDrawn="1"/>
        </p:nvGrpSpPr>
        <p:grpSpPr>
          <a:xfrm>
            <a:off x="-3666328" y="-99300"/>
            <a:ext cx="3391307" cy="7056601"/>
            <a:chOff x="-3666328" y="-99300"/>
            <a:chExt cx="3391307" cy="7056601"/>
          </a:xfrm>
        </p:grpSpPr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F40605A-E0CC-47D4-B8EE-EA5B9627DE64}"/>
                </a:ext>
              </a:extLst>
            </p:cNvPr>
            <p:cNvSpPr/>
            <p:nvPr userDrawn="1"/>
          </p:nvSpPr>
          <p:spPr>
            <a:xfrm>
              <a:off x="-3666328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97C24ABE-5971-4711-AC4B-553799B80B05}"/>
                </a:ext>
              </a:extLst>
            </p:cNvPr>
            <p:cNvSpPr/>
            <p:nvPr userDrawn="1"/>
          </p:nvSpPr>
          <p:spPr>
            <a:xfrm>
              <a:off x="-3459892" y="1706891"/>
              <a:ext cx="3086600" cy="414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8FFE4498-B54F-4F19-AED0-639BB97FB3CE}"/>
                </a:ext>
              </a:extLst>
            </p:cNvPr>
            <p:cNvSpPr/>
            <p:nvPr userDrawn="1"/>
          </p:nvSpPr>
          <p:spPr>
            <a:xfrm>
              <a:off x="-3569165" y="390844"/>
              <a:ext cx="393459" cy="184058"/>
            </a:xfrm>
            <a:prstGeom prst="rect">
              <a:avLst/>
            </a:prstGeom>
            <a:solidFill>
              <a:srgbClr val="F8F8F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7659BAB1-C8A6-446D-8452-E0FEB129155B}"/>
                </a:ext>
              </a:extLst>
            </p:cNvPr>
            <p:cNvSpPr/>
            <p:nvPr userDrawn="1"/>
          </p:nvSpPr>
          <p:spPr>
            <a:xfrm>
              <a:off x="-3564166" y="553515"/>
              <a:ext cx="383782" cy="27171"/>
            </a:xfrm>
            <a:prstGeom prst="rect">
              <a:avLst/>
            </a:prstGeom>
            <a:solidFill>
              <a:srgbClr val="B74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503979F3-3D60-4E6E-ACF9-601C3BF33C4F}"/>
                </a:ext>
              </a:extLst>
            </p:cNvPr>
            <p:cNvGrpSpPr/>
            <p:nvPr userDrawn="1"/>
          </p:nvGrpSpPr>
          <p:grpSpPr>
            <a:xfrm>
              <a:off x="-3315852" y="655360"/>
              <a:ext cx="137189" cy="108008"/>
              <a:chOff x="-3310843" y="700986"/>
              <a:chExt cx="182598" cy="143759"/>
            </a:xfrm>
          </p:grpSpPr>
          <p:grpSp>
            <p:nvGrpSpPr>
              <p:cNvPr id="239" name="Groep 238">
                <a:extLst>
                  <a:ext uri="{FF2B5EF4-FFF2-40B4-BE49-F238E27FC236}">
                    <a16:creationId xmlns:a16="http://schemas.microsoft.com/office/drawing/2014/main" id="{C734AEBD-6EB9-432D-852A-C38B6F44EDF1}"/>
                  </a:ext>
                </a:extLst>
              </p:cNvPr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243" name="Rechte verbindingslijn 242">
                  <a:extLst>
                    <a:ext uri="{FF2B5EF4-FFF2-40B4-BE49-F238E27FC236}">
                      <a16:creationId xmlns:a16="http://schemas.microsoft.com/office/drawing/2014/main" id="{BB0B03E1-E288-4C0D-B077-83D2A2C47F7F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44" name="Rechte verbindingslijn 243">
                  <a:extLst>
                    <a:ext uri="{FF2B5EF4-FFF2-40B4-BE49-F238E27FC236}">
                      <a16:creationId xmlns:a16="http://schemas.microsoft.com/office/drawing/2014/main" id="{1C37464C-A67D-480E-86B0-DB4A1116CBB2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45" name="Rechte verbindingslijn 244">
                  <a:extLst>
                    <a:ext uri="{FF2B5EF4-FFF2-40B4-BE49-F238E27FC236}">
                      <a16:creationId xmlns:a16="http://schemas.microsoft.com/office/drawing/2014/main" id="{1F4E370C-5027-42DB-A27A-A5462560A6BA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46" name="Rechte verbindingslijn 245">
                  <a:extLst>
                    <a:ext uri="{FF2B5EF4-FFF2-40B4-BE49-F238E27FC236}">
                      <a16:creationId xmlns:a16="http://schemas.microsoft.com/office/drawing/2014/main" id="{30BF007F-3BAE-4EF2-97B1-9862543AD6E5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47" name="Rechte verbindingslijn 246">
                  <a:extLst>
                    <a:ext uri="{FF2B5EF4-FFF2-40B4-BE49-F238E27FC236}">
                      <a16:creationId xmlns:a16="http://schemas.microsoft.com/office/drawing/2014/main" id="{1A87098E-2895-41D8-BD45-7FA27AC32340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40" name="Groep 239">
                <a:extLst>
                  <a:ext uri="{FF2B5EF4-FFF2-40B4-BE49-F238E27FC236}">
                    <a16:creationId xmlns:a16="http://schemas.microsoft.com/office/drawing/2014/main" id="{60AF8D11-AAD3-4394-BDC2-AD08260AB991}"/>
                  </a:ext>
                </a:extLst>
              </p:cNvPr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41" name="Rechthoek 240">
                  <a:extLst>
                    <a:ext uri="{FF2B5EF4-FFF2-40B4-BE49-F238E27FC236}">
                      <a16:creationId xmlns:a16="http://schemas.microsoft.com/office/drawing/2014/main" id="{D52867FA-B04E-4F71-B07A-C9C983D8A56E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2" name="Pijl: punthaak 241">
                  <a:extLst>
                    <a:ext uri="{FF2B5EF4-FFF2-40B4-BE49-F238E27FC236}">
                      <a16:creationId xmlns:a16="http://schemas.microsoft.com/office/drawing/2014/main" id="{0262AC1D-DBFE-4976-A1BD-692523006F4C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2DBEE192-DF10-4FFB-A33A-9ADB1A06D872}"/>
                </a:ext>
              </a:extLst>
            </p:cNvPr>
            <p:cNvGrpSpPr/>
            <p:nvPr userDrawn="1"/>
          </p:nvGrpSpPr>
          <p:grpSpPr>
            <a:xfrm>
              <a:off x="-3558732" y="655360"/>
              <a:ext cx="137189" cy="108008"/>
              <a:chOff x="-3634116" y="700986"/>
              <a:chExt cx="182598" cy="143759"/>
            </a:xfrm>
          </p:grpSpPr>
          <p:grpSp>
            <p:nvGrpSpPr>
              <p:cNvPr id="230" name="Groep 229">
                <a:extLst>
                  <a:ext uri="{FF2B5EF4-FFF2-40B4-BE49-F238E27FC236}">
                    <a16:creationId xmlns:a16="http://schemas.microsoft.com/office/drawing/2014/main" id="{A8163A82-BC7F-4C52-A2C7-CDED0C224863}"/>
                  </a:ext>
                </a:extLst>
              </p:cNvPr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234" name="Rechte verbindingslijn 233">
                  <a:extLst>
                    <a:ext uri="{FF2B5EF4-FFF2-40B4-BE49-F238E27FC236}">
                      <a16:creationId xmlns:a16="http://schemas.microsoft.com/office/drawing/2014/main" id="{A2809E24-E9D0-434D-A1B9-BE14D620C318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35" name="Rechte verbindingslijn 234">
                  <a:extLst>
                    <a:ext uri="{FF2B5EF4-FFF2-40B4-BE49-F238E27FC236}">
                      <a16:creationId xmlns:a16="http://schemas.microsoft.com/office/drawing/2014/main" id="{59BA1673-3CEA-4698-BC75-0F2470434F23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36" name="Rechte verbindingslijn 235">
                  <a:extLst>
                    <a:ext uri="{FF2B5EF4-FFF2-40B4-BE49-F238E27FC236}">
                      <a16:creationId xmlns:a16="http://schemas.microsoft.com/office/drawing/2014/main" id="{A8D16343-4F93-4C28-8645-F277B21B667F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37" name="Rechte verbindingslijn 236">
                  <a:extLst>
                    <a:ext uri="{FF2B5EF4-FFF2-40B4-BE49-F238E27FC236}">
                      <a16:creationId xmlns:a16="http://schemas.microsoft.com/office/drawing/2014/main" id="{4F40E844-361A-465A-9E5B-CA3DE196DC7E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38" name="Rechte verbindingslijn 237">
                  <a:extLst>
                    <a:ext uri="{FF2B5EF4-FFF2-40B4-BE49-F238E27FC236}">
                      <a16:creationId xmlns:a16="http://schemas.microsoft.com/office/drawing/2014/main" id="{8A86EF7C-4267-41A6-ACE1-EAB66ABA87B0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31" name="Groep 230">
                <a:extLst>
                  <a:ext uri="{FF2B5EF4-FFF2-40B4-BE49-F238E27FC236}">
                    <a16:creationId xmlns:a16="http://schemas.microsoft.com/office/drawing/2014/main" id="{12F9B59D-6D5E-4B8A-B179-F4405A5230D4}"/>
                  </a:ext>
                </a:extLst>
              </p:cNvPr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32" name="Rechthoek 231">
                  <a:extLst>
                    <a:ext uri="{FF2B5EF4-FFF2-40B4-BE49-F238E27FC236}">
                      <a16:creationId xmlns:a16="http://schemas.microsoft.com/office/drawing/2014/main" id="{F9911603-ABF0-4465-83C9-7A6064D0915A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3" name="Pijl: punthaak 232">
                  <a:extLst>
                    <a:ext uri="{FF2B5EF4-FFF2-40B4-BE49-F238E27FC236}">
                      <a16:creationId xmlns:a16="http://schemas.microsoft.com/office/drawing/2014/main" id="{2A14EFCE-50E7-46D5-BE4F-605B61DE56ED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cxnSp>
          <p:nvCxnSpPr>
            <p:cNvPr id="129" name="Rechte verbindingslijn 128">
              <a:extLst>
                <a:ext uri="{FF2B5EF4-FFF2-40B4-BE49-F238E27FC236}">
                  <a16:creationId xmlns:a16="http://schemas.microsoft.com/office/drawing/2014/main" id="{8EF2DD9B-FFBF-49A7-B269-C97B0D74697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416243" y="507591"/>
              <a:ext cx="541275" cy="141564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71121879-3ECD-40EC-8E75-CC08D082EF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178915" y="649155"/>
              <a:ext cx="299783" cy="179037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grpSp>
          <p:nvGrpSpPr>
            <p:cNvPr id="174" name="Groep 173">
              <a:extLst>
                <a:ext uri="{FF2B5EF4-FFF2-40B4-BE49-F238E27FC236}">
                  <a16:creationId xmlns:a16="http://schemas.microsoft.com/office/drawing/2014/main" id="{C7646FE2-EFDF-4EBF-A022-91408AD866AA}"/>
                </a:ext>
              </a:extLst>
            </p:cNvPr>
            <p:cNvGrpSpPr/>
            <p:nvPr userDrawn="1"/>
          </p:nvGrpSpPr>
          <p:grpSpPr>
            <a:xfrm>
              <a:off x="-2881745" y="392342"/>
              <a:ext cx="268738" cy="248381"/>
              <a:chOff x="-2721817" y="347336"/>
              <a:chExt cx="432805" cy="400021"/>
            </a:xfrm>
          </p:grpSpPr>
          <p:sp>
            <p:nvSpPr>
              <p:cNvPr id="219" name="Rechthoek 218">
                <a:extLst>
                  <a:ext uri="{FF2B5EF4-FFF2-40B4-BE49-F238E27FC236}">
                    <a16:creationId xmlns:a16="http://schemas.microsoft.com/office/drawing/2014/main" id="{5FEFA045-7D4A-4E7D-AE92-77546853C3BF}"/>
                  </a:ext>
                </a:extLst>
              </p:cNvPr>
              <p:cNvSpPr/>
              <p:nvPr userDrawn="1"/>
            </p:nvSpPr>
            <p:spPr>
              <a:xfrm>
                <a:off x="-2721817" y="347336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0" name="Groep 219">
                <a:extLst>
                  <a:ext uri="{FF2B5EF4-FFF2-40B4-BE49-F238E27FC236}">
                    <a16:creationId xmlns:a16="http://schemas.microsoft.com/office/drawing/2014/main" id="{6AB85FA3-7432-414F-98E8-C6AF77E90A0F}"/>
                  </a:ext>
                </a:extLst>
              </p:cNvPr>
              <p:cNvGrpSpPr/>
              <p:nvPr userDrawn="1"/>
            </p:nvGrpSpPr>
            <p:grpSpPr>
              <a:xfrm>
                <a:off x="-2652453" y="431583"/>
                <a:ext cx="294076" cy="231526"/>
                <a:chOff x="-3634116" y="700986"/>
                <a:chExt cx="182598" cy="143759"/>
              </a:xfrm>
            </p:grpSpPr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ED370E2B-3D81-4812-B270-A3F857A7F5A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5" name="Rechte verbindingslijn 224">
                    <a:extLst>
                      <a:ext uri="{FF2B5EF4-FFF2-40B4-BE49-F238E27FC236}">
                        <a16:creationId xmlns:a16="http://schemas.microsoft.com/office/drawing/2014/main" id="{7EC0E0FB-C853-4CD6-817C-44418883B9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225">
                    <a:extLst>
                      <a:ext uri="{FF2B5EF4-FFF2-40B4-BE49-F238E27FC236}">
                        <a16:creationId xmlns:a16="http://schemas.microsoft.com/office/drawing/2014/main" id="{D2CE9A7B-31F9-4A0C-845A-CC5D77A61D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4F1B85F8-516D-4A20-B9D2-B59A22A8BF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C50DB69D-8FE2-4D76-933F-6ACFF423B7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17398BA2-752C-4595-8E04-418490559C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2" name="Groep 221">
                  <a:extLst>
                    <a:ext uri="{FF2B5EF4-FFF2-40B4-BE49-F238E27FC236}">
                      <a16:creationId xmlns:a16="http://schemas.microsoft.com/office/drawing/2014/main" id="{EAD0CC90-F5C1-45DA-B586-EAB9D073DF8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3" name="Rechthoek 222">
                    <a:extLst>
                      <a:ext uri="{FF2B5EF4-FFF2-40B4-BE49-F238E27FC236}">
                        <a16:creationId xmlns:a16="http://schemas.microsoft.com/office/drawing/2014/main" id="{DCAE9839-F2B7-4AA8-9893-1624A0D1BA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4" name="Pijl: punthaak 223">
                    <a:extLst>
                      <a:ext uri="{FF2B5EF4-FFF2-40B4-BE49-F238E27FC236}">
                        <a16:creationId xmlns:a16="http://schemas.microsoft.com/office/drawing/2014/main" id="{DEF66AFA-D689-45A1-AAD5-FE7AFE012F7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361C766D-1261-4B4F-A025-17CC530395EE}"/>
                </a:ext>
              </a:extLst>
            </p:cNvPr>
            <p:cNvGrpSpPr/>
            <p:nvPr userDrawn="1"/>
          </p:nvGrpSpPr>
          <p:grpSpPr>
            <a:xfrm>
              <a:off x="-2881745" y="701339"/>
              <a:ext cx="268738" cy="248381"/>
              <a:chOff x="-2721817" y="782525"/>
              <a:chExt cx="432805" cy="400021"/>
            </a:xfrm>
          </p:grpSpPr>
          <p:sp>
            <p:nvSpPr>
              <p:cNvPr id="208" name="Rechthoek 207">
                <a:extLst>
                  <a:ext uri="{FF2B5EF4-FFF2-40B4-BE49-F238E27FC236}">
                    <a16:creationId xmlns:a16="http://schemas.microsoft.com/office/drawing/2014/main" id="{595B948C-F390-4FD8-A19D-A11D5AB691B3}"/>
                  </a:ext>
                </a:extLst>
              </p:cNvPr>
              <p:cNvSpPr/>
              <p:nvPr userDrawn="1"/>
            </p:nvSpPr>
            <p:spPr>
              <a:xfrm>
                <a:off x="-2721817" y="782525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9" name="Groep 208">
                <a:extLst>
                  <a:ext uri="{FF2B5EF4-FFF2-40B4-BE49-F238E27FC236}">
                    <a16:creationId xmlns:a16="http://schemas.microsoft.com/office/drawing/2014/main" id="{BED8DC53-DE40-4167-869D-4E47B952E8BE}"/>
                  </a:ext>
                </a:extLst>
              </p:cNvPr>
              <p:cNvGrpSpPr/>
              <p:nvPr userDrawn="1"/>
            </p:nvGrpSpPr>
            <p:grpSpPr>
              <a:xfrm>
                <a:off x="-2652453" y="866772"/>
                <a:ext cx="294076" cy="231526"/>
                <a:chOff x="-3310843" y="700986"/>
                <a:chExt cx="182598" cy="143759"/>
              </a:xfrm>
            </p:grpSpPr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04581FCE-410B-4417-8649-02A1E21E128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BD8EDD69-D575-45EC-8945-0060D134A2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29C22AB6-5207-483A-9906-324DE91CC1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9CC4EC3C-9E73-42E5-9F75-1BE55E0096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44B6573D-04A7-4068-8D92-08A9D3BE63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299CA870-840E-4200-AA7C-4F082D04A8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1" name="Groep 210">
                  <a:extLst>
                    <a:ext uri="{FF2B5EF4-FFF2-40B4-BE49-F238E27FC236}">
                      <a16:creationId xmlns:a16="http://schemas.microsoft.com/office/drawing/2014/main" id="{DE8EC699-A0A6-42BE-93D5-D21B86D4F3D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D3CA4C25-E609-418C-B687-73EEDD62753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" name="Pijl: punthaak 212">
                    <a:extLst>
                      <a:ext uri="{FF2B5EF4-FFF2-40B4-BE49-F238E27FC236}">
                        <a16:creationId xmlns:a16="http://schemas.microsoft.com/office/drawing/2014/main" id="{BB91586C-1EF7-4970-B010-5A04119EA5C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F41A55EC-EA41-4F4E-9185-B6ABF506FBFA}"/>
                </a:ext>
              </a:extLst>
            </p:cNvPr>
            <p:cNvSpPr/>
            <p:nvPr userDrawn="1"/>
          </p:nvSpPr>
          <p:spPr>
            <a:xfrm>
              <a:off x="-2524885" y="444350"/>
              <a:ext cx="2052000" cy="1488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verkleinen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41EAC4AC-6027-4991-9507-501DFD780AFF}"/>
                </a:ext>
              </a:extLst>
            </p:cNvPr>
            <p:cNvSpPr/>
            <p:nvPr userDrawn="1"/>
          </p:nvSpPr>
          <p:spPr>
            <a:xfrm>
              <a:off x="-2524885" y="751733"/>
              <a:ext cx="2052000" cy="1400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vergroten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5E8292BC-A843-4382-B60C-A8326F0FF1E1}"/>
                </a:ext>
              </a:extLst>
            </p:cNvPr>
            <p:cNvSpPr/>
            <p:nvPr userDrawn="1"/>
          </p:nvSpPr>
          <p:spPr>
            <a:xfrm>
              <a:off x="-3568057" y="1100088"/>
              <a:ext cx="3194764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Gebruik, in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 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zoals hierboven aangegeven, om een inspring-niveau te vergroten of verkleinen.</a:t>
              </a:r>
            </a:p>
          </p:txBody>
        </p:sp>
        <p:sp>
          <p:nvSpPr>
            <p:cNvPr id="179" name="Rechthoek 178">
              <a:extLst>
                <a:ext uri="{FF2B5EF4-FFF2-40B4-BE49-F238E27FC236}">
                  <a16:creationId xmlns:a16="http://schemas.microsoft.com/office/drawing/2014/main" id="{F31E082B-EB3C-4AAD-87EB-DED2F7F016A7}"/>
                </a:ext>
              </a:extLst>
            </p:cNvPr>
            <p:cNvSpPr/>
            <p:nvPr userDrawn="1"/>
          </p:nvSpPr>
          <p:spPr>
            <a:xfrm>
              <a:off x="-3568057" y="0"/>
              <a:ext cx="3194764" cy="252000"/>
            </a:xfrm>
            <a:prstGeom prst="rect">
              <a:avLst/>
            </a:prstGeom>
            <a:solidFill>
              <a:srgbClr val="211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Lijstniveaus gebruiken</a:t>
              </a:r>
            </a:p>
          </p:txBody>
        </p:sp>
        <p:grpSp>
          <p:nvGrpSpPr>
            <p:cNvPr id="180" name="Groep 179">
              <a:extLst>
                <a:ext uri="{FF2B5EF4-FFF2-40B4-BE49-F238E27FC236}">
                  <a16:creationId xmlns:a16="http://schemas.microsoft.com/office/drawing/2014/main" id="{7F2EFE62-83A4-425A-9290-1FB514C01F45}"/>
                </a:ext>
              </a:extLst>
            </p:cNvPr>
            <p:cNvGrpSpPr/>
            <p:nvPr userDrawn="1"/>
          </p:nvGrpSpPr>
          <p:grpSpPr>
            <a:xfrm>
              <a:off x="-640848" y="5954564"/>
              <a:ext cx="267555" cy="267555"/>
              <a:chOff x="7881599" y="90188"/>
              <a:chExt cx="388279" cy="388279"/>
            </a:xfrm>
          </p:grpSpPr>
          <p:sp>
            <p:nvSpPr>
              <p:cNvPr id="206" name="Ovaal 205">
                <a:extLst>
                  <a:ext uri="{FF2B5EF4-FFF2-40B4-BE49-F238E27FC236}">
                    <a16:creationId xmlns:a16="http://schemas.microsoft.com/office/drawing/2014/main" id="{A86FC349-AB47-4034-88AB-7D815E18A044}"/>
                  </a:ext>
                </a:extLst>
              </p:cNvPr>
              <p:cNvSpPr/>
              <p:nvPr userDrawn="1"/>
            </p:nvSpPr>
            <p:spPr>
              <a:xfrm>
                <a:off x="7908243" y="116832"/>
                <a:ext cx="334990" cy="3349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800" cap="all" baseline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" name="Graphic 163" descr="Informatie">
                <a:extLst>
                  <a:ext uri="{FF2B5EF4-FFF2-40B4-BE49-F238E27FC236}">
                    <a16:creationId xmlns:a16="http://schemas.microsoft.com/office/drawing/2014/main" id="{44708215-4ED7-48F4-9CA7-68E403358A9D}"/>
                  </a:ext>
                </a:extLst>
              </p:cNvPr>
              <p:cNvSpPr/>
              <p:nvPr/>
            </p:nvSpPr>
            <p:spPr>
              <a:xfrm>
                <a:off x="7881599" y="90188"/>
                <a:ext cx="388279" cy="388279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chemeClr val="tx1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1" name="Groep 180">
              <a:extLst>
                <a:ext uri="{FF2B5EF4-FFF2-40B4-BE49-F238E27FC236}">
                  <a16:creationId xmlns:a16="http://schemas.microsoft.com/office/drawing/2014/main" id="{DED29EBB-7DB2-4754-924C-C92555420BE9}"/>
                </a:ext>
              </a:extLst>
            </p:cNvPr>
            <p:cNvGrpSpPr/>
            <p:nvPr userDrawn="1"/>
          </p:nvGrpSpPr>
          <p:grpSpPr>
            <a:xfrm>
              <a:off x="-3569165" y="1909857"/>
              <a:ext cx="3195872" cy="3742479"/>
              <a:chOff x="-3569165" y="1742767"/>
              <a:chExt cx="3195872" cy="3742479"/>
            </a:xfrm>
          </p:grpSpPr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7FF8560D-B747-4A62-BB6A-13CCDE6F3D86}"/>
                  </a:ext>
                </a:extLst>
              </p:cNvPr>
              <p:cNvSpPr/>
              <p:nvPr userDrawn="1"/>
            </p:nvSpPr>
            <p:spPr>
              <a:xfrm>
                <a:off x="-3569165" y="1742767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FE5B9EAF-928D-4FBD-BB85-998EDF98EA13}"/>
                  </a:ext>
                </a:extLst>
              </p:cNvPr>
              <p:cNvSpPr/>
              <p:nvPr userDrawn="1"/>
            </p:nvSpPr>
            <p:spPr>
              <a:xfrm>
                <a:off x="-3203483" y="1744627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marR="0" lvl="0" indent="-263525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Segoe UI Light" panose="020B0502040204020203" pitchFamily="34" charset="0"/>
                  <a:buChar char="•"/>
                  <a:tabLst/>
                  <a:defRPr/>
                </a:pPr>
                <a:r>
                  <a:rPr lang="nl-NL" sz="16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Bullets</a:t>
                </a:r>
              </a:p>
            </p:txBody>
          </p: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B27B4CDC-CC15-4424-A570-7A28B0E655D8}"/>
                  </a:ext>
                </a:extLst>
              </p:cNvPr>
              <p:cNvSpPr/>
              <p:nvPr userDrawn="1"/>
            </p:nvSpPr>
            <p:spPr>
              <a:xfrm>
                <a:off x="-3569165" y="2178116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C06601FD-208D-4E04-A3C6-B926181CC318}"/>
                  </a:ext>
                </a:extLst>
              </p:cNvPr>
              <p:cNvSpPr/>
              <p:nvPr userDrawn="1"/>
            </p:nvSpPr>
            <p:spPr>
              <a:xfrm>
                <a:off x="-3203483" y="2179744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marR="0" lvl="1" indent="-274638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Calibri Light" panose="020F0302020204030204" pitchFamily="34" charset="0"/>
                  <a:buChar char="→"/>
                  <a:tabLst/>
                  <a:defRPr/>
                </a:pPr>
                <a:r>
                  <a:rPr lang="nl-NL" sz="1600" i="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Sub-bullets</a:t>
                </a:r>
              </a:p>
            </p:txBody>
          </p:sp>
          <p:sp>
            <p:nvSpPr>
              <p:cNvPr id="192" name="Ovaal 191">
                <a:extLst>
                  <a:ext uri="{FF2B5EF4-FFF2-40B4-BE49-F238E27FC236}">
                    <a16:creationId xmlns:a16="http://schemas.microsoft.com/office/drawing/2014/main" id="{D0233FC9-5379-4004-98D5-E41D3990BA37}"/>
                  </a:ext>
                </a:extLst>
              </p:cNvPr>
              <p:cNvSpPr/>
              <p:nvPr userDrawn="1"/>
            </p:nvSpPr>
            <p:spPr>
              <a:xfrm>
                <a:off x="-3569165" y="2613465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4F5925F2-8701-468B-BA7C-A4B92FE66836}"/>
                  </a:ext>
                </a:extLst>
              </p:cNvPr>
              <p:cNvSpPr/>
              <p:nvPr userDrawn="1"/>
            </p:nvSpPr>
            <p:spPr>
              <a:xfrm>
                <a:off x="-3203483" y="2614861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2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rgbClr val="0070C0"/>
                  </a:buClr>
                  <a:buSzPct val="85000"/>
                  <a:buFont typeface="Arial" panose="020B0604020202020204" pitchFamily="34" charset="0"/>
                  <a:buNone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Leestekst</a:t>
                </a:r>
              </a:p>
            </p:txBody>
          </p:sp>
          <p:sp>
            <p:nvSpPr>
              <p:cNvPr id="194" name="Ovaal 193">
                <a:extLst>
                  <a:ext uri="{FF2B5EF4-FFF2-40B4-BE49-F238E27FC236}">
                    <a16:creationId xmlns:a16="http://schemas.microsoft.com/office/drawing/2014/main" id="{19DE812C-0010-4C9B-931E-EB9185B91E07}"/>
                  </a:ext>
                </a:extLst>
              </p:cNvPr>
              <p:cNvSpPr/>
              <p:nvPr userDrawn="1"/>
            </p:nvSpPr>
            <p:spPr>
              <a:xfrm>
                <a:off x="-3569165" y="304881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34AB3B8D-FC93-439B-802F-E959DC16E93B}"/>
                  </a:ext>
                </a:extLst>
              </p:cNvPr>
              <p:cNvSpPr/>
              <p:nvPr userDrawn="1"/>
            </p:nvSpPr>
            <p:spPr>
              <a:xfrm>
                <a:off x="-3203483" y="3049978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3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1" kern="1200" cap="none" spc="30" baseline="0" dirty="0">
                    <a:solidFill>
                      <a:schemeClr val="bg2"/>
                    </a:solidFill>
                    <a:latin typeface="+mj-lt"/>
                    <a:ea typeface="+mn-ea"/>
                    <a:cs typeface="Calibri" panose="020F0502020204030204" pitchFamily="34" charset="0"/>
                  </a:rPr>
                  <a:t>SUBTITEL</a:t>
                </a:r>
              </a:p>
            </p:txBody>
          </p:sp>
          <p:sp>
            <p:nvSpPr>
              <p:cNvPr id="196" name="Ovaal 195">
                <a:extLst>
                  <a:ext uri="{FF2B5EF4-FFF2-40B4-BE49-F238E27FC236}">
                    <a16:creationId xmlns:a16="http://schemas.microsoft.com/office/drawing/2014/main" id="{9E7B183B-3898-4D95-A900-CC0BF4D92317}"/>
                  </a:ext>
                </a:extLst>
              </p:cNvPr>
              <p:cNvSpPr/>
              <p:nvPr userDrawn="1"/>
            </p:nvSpPr>
            <p:spPr>
              <a:xfrm>
                <a:off x="-3569165" y="34841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97" name="Rechthoek 196">
                <a:extLst>
                  <a:ext uri="{FF2B5EF4-FFF2-40B4-BE49-F238E27FC236}">
                    <a16:creationId xmlns:a16="http://schemas.microsoft.com/office/drawing/2014/main" id="{113E18FD-508E-48A3-81DC-CEA9E18B1A05}"/>
                  </a:ext>
                </a:extLst>
              </p:cNvPr>
              <p:cNvSpPr/>
              <p:nvPr userDrawn="1"/>
            </p:nvSpPr>
            <p:spPr>
              <a:xfrm>
                <a:off x="-3203483" y="3485095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lvl="4" indent="-263525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Numerieke bullets</a:t>
                </a:r>
              </a:p>
            </p:txBody>
          </p:sp>
          <p:sp>
            <p:nvSpPr>
              <p:cNvPr id="198" name="Ovaal 197">
                <a:extLst>
                  <a:ext uri="{FF2B5EF4-FFF2-40B4-BE49-F238E27FC236}">
                    <a16:creationId xmlns:a16="http://schemas.microsoft.com/office/drawing/2014/main" id="{CFD9CFD6-4AFC-4E25-83E7-77DCF6220105}"/>
                  </a:ext>
                </a:extLst>
              </p:cNvPr>
              <p:cNvSpPr/>
              <p:nvPr userDrawn="1"/>
            </p:nvSpPr>
            <p:spPr>
              <a:xfrm>
                <a:off x="-3569165" y="3919512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FC8ABFE1-7A4E-4FC7-BF1E-58A32BC4D6FA}"/>
                  </a:ext>
                </a:extLst>
              </p:cNvPr>
              <p:cNvSpPr/>
              <p:nvPr userDrawn="1"/>
            </p:nvSpPr>
            <p:spPr>
              <a:xfrm>
                <a:off x="-3203483" y="392021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5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+mj-lt"/>
                  <a:buAutoNum type="alphaLcPeriod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Abc</a:t>
                </a:r>
              </a:p>
            </p:txBody>
          </p:sp>
          <p:sp>
            <p:nvSpPr>
              <p:cNvPr id="200" name="Ovaal 199">
                <a:extLst>
                  <a:ext uri="{FF2B5EF4-FFF2-40B4-BE49-F238E27FC236}">
                    <a16:creationId xmlns:a16="http://schemas.microsoft.com/office/drawing/2014/main" id="{47FA1F18-38BC-40A4-95FB-387473A1AC2F}"/>
                  </a:ext>
                </a:extLst>
              </p:cNvPr>
              <p:cNvSpPr/>
              <p:nvPr userDrawn="1"/>
            </p:nvSpPr>
            <p:spPr>
              <a:xfrm>
                <a:off x="-3569165" y="4354861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0FDF44E0-BF68-4155-A78F-E8C8A90A45E2}"/>
                  </a:ext>
                </a:extLst>
              </p:cNvPr>
              <p:cNvSpPr/>
              <p:nvPr userDrawn="1"/>
            </p:nvSpPr>
            <p:spPr>
              <a:xfrm>
                <a:off x="-3203483" y="4355329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6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Bullets</a:t>
                </a:r>
              </a:p>
            </p:txBody>
          </p:sp>
          <p:sp>
            <p:nvSpPr>
              <p:cNvPr id="202" name="Ovaal 201">
                <a:extLst>
                  <a:ext uri="{FF2B5EF4-FFF2-40B4-BE49-F238E27FC236}">
                    <a16:creationId xmlns:a16="http://schemas.microsoft.com/office/drawing/2014/main" id="{DC0D5F2E-09BD-4D34-BFB6-985BEBFB8DD8}"/>
                  </a:ext>
                </a:extLst>
              </p:cNvPr>
              <p:cNvSpPr/>
              <p:nvPr userDrawn="1"/>
            </p:nvSpPr>
            <p:spPr>
              <a:xfrm>
                <a:off x="-3569165" y="479021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03" name="Rechthoek 202">
                <a:extLst>
                  <a:ext uri="{FF2B5EF4-FFF2-40B4-BE49-F238E27FC236}">
                    <a16:creationId xmlns:a16="http://schemas.microsoft.com/office/drawing/2014/main" id="{749A5A09-0438-425A-8DEC-7739DFB7F52A}"/>
                  </a:ext>
                </a:extLst>
              </p:cNvPr>
              <p:cNvSpPr/>
              <p:nvPr userDrawn="1"/>
            </p:nvSpPr>
            <p:spPr>
              <a:xfrm>
                <a:off x="-3203483" y="4790446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7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nl-NL" sz="1600" b="1" i="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Bold</a:t>
                </a:r>
                <a:endParaRPr lang="nl-NL" sz="1600" b="1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4" name="Ovaal 203">
                <a:extLst>
                  <a:ext uri="{FF2B5EF4-FFF2-40B4-BE49-F238E27FC236}">
                    <a16:creationId xmlns:a16="http://schemas.microsoft.com/office/drawing/2014/main" id="{59B368AD-F005-448C-92B1-818209878CB9}"/>
                  </a:ext>
                </a:extLst>
              </p:cNvPr>
              <p:cNvSpPr/>
              <p:nvPr userDrawn="1"/>
            </p:nvSpPr>
            <p:spPr>
              <a:xfrm>
                <a:off x="-3569165" y="52255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205" name="Rechthoek 204">
                <a:extLst>
                  <a:ext uri="{FF2B5EF4-FFF2-40B4-BE49-F238E27FC236}">
                    <a16:creationId xmlns:a16="http://schemas.microsoft.com/office/drawing/2014/main" id="{5A35C937-C79A-48D8-88C5-C9B83A25A45F}"/>
                  </a:ext>
                </a:extLst>
              </p:cNvPr>
              <p:cNvSpPr/>
              <p:nvPr userDrawn="1"/>
            </p:nvSpPr>
            <p:spPr>
              <a:xfrm>
                <a:off x="-3203483" y="522556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8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0" kern="120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rPr>
                  <a:t>ALT. SUBTITEL</a:t>
                </a:r>
              </a:p>
            </p:txBody>
          </p:sp>
        </p:grp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8C9634C5-5880-49B3-907A-80B0FF2DA33E}"/>
                </a:ext>
              </a:extLst>
            </p:cNvPr>
            <p:cNvSpPr/>
            <p:nvPr userDrawn="1"/>
          </p:nvSpPr>
          <p:spPr>
            <a:xfrm>
              <a:off x="-3568057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</p:grpSp>
      <p:grpSp>
        <p:nvGrpSpPr>
          <p:cNvPr id="89" name="INSTRUCTIE">
            <a:extLst>
              <a:ext uri="{FF2B5EF4-FFF2-40B4-BE49-F238E27FC236}">
                <a16:creationId xmlns:a16="http://schemas.microsoft.com/office/drawing/2014/main" id="{914A4185-62FD-42A1-90B6-1A4B691967F4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2F393AD8-8D03-4479-AD3B-F230B28098F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FC98272A-79A8-4E6E-AF38-012750EA124C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235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jdelijke aanduiding voor tekst 12">
            <a:extLst>
              <a:ext uri="{FF2B5EF4-FFF2-40B4-BE49-F238E27FC236}">
                <a16:creationId xmlns:a16="http://schemas.microsoft.com/office/drawing/2014/main" id="{7B228924-01F7-4C6E-BA5C-D1D3B9141A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5780" y="-3196"/>
            <a:ext cx="12207780" cy="6858003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89" name="Tijdelijke aanduiding voor tekst 12">
            <a:extLst>
              <a:ext uri="{FF2B5EF4-FFF2-40B4-BE49-F238E27FC236}">
                <a16:creationId xmlns:a16="http://schemas.microsoft.com/office/drawing/2014/main" id="{098B699D-57AB-48D0-BDB8-E614FD9193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2666998" y="-932526"/>
            <a:ext cx="6858002" cy="87230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91985" y="741500"/>
            <a:ext cx="8072515" cy="4904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2092573" y="1591901"/>
            <a:ext cx="8071339" cy="4099858"/>
          </a:xfrm>
        </p:spPr>
        <p:txBody>
          <a:bodyPr vert="horz" lIns="0" tIns="0" rIns="0" b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E863-F3D9-49DD-A041-82A71043B719}" type="datetime1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Blok</a:t>
            </a:r>
          </a:p>
        </p:txBody>
      </p:sp>
      <p:sp>
        <p:nvSpPr>
          <p:cNvPr id="86" name="Tijdelijke aanduiding voor tekst 7">
            <a:extLst>
              <a:ext uri="{FF2B5EF4-FFF2-40B4-BE49-F238E27FC236}">
                <a16:creationId xmlns:a16="http://schemas.microsoft.com/office/drawing/2014/main" id="{3F4B689C-E282-4673-8D24-F09B481112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91" name="Instructie">
            <a:extLst>
              <a:ext uri="{FF2B5EF4-FFF2-40B4-BE49-F238E27FC236}">
                <a16:creationId xmlns:a16="http://schemas.microsoft.com/office/drawing/2014/main" id="{657981B9-0389-43BB-9E60-56285E6E709E}"/>
              </a:ext>
            </a:extLst>
          </p:cNvPr>
          <p:cNvGrpSpPr/>
          <p:nvPr userDrawn="1"/>
        </p:nvGrpSpPr>
        <p:grpSpPr>
          <a:xfrm>
            <a:off x="-3666328" y="-99300"/>
            <a:ext cx="3391307" cy="7056601"/>
            <a:chOff x="-3666328" y="-99300"/>
            <a:chExt cx="3391307" cy="7056601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B66121EB-8539-4AB8-962D-A8140B4772FA}"/>
                </a:ext>
              </a:extLst>
            </p:cNvPr>
            <p:cNvSpPr/>
            <p:nvPr userDrawn="1"/>
          </p:nvSpPr>
          <p:spPr>
            <a:xfrm>
              <a:off x="-3666328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2F622B9B-442F-41F0-A33D-D7F2D5385EC3}"/>
                </a:ext>
              </a:extLst>
            </p:cNvPr>
            <p:cNvSpPr/>
            <p:nvPr userDrawn="1"/>
          </p:nvSpPr>
          <p:spPr>
            <a:xfrm>
              <a:off x="-3459892" y="1706891"/>
              <a:ext cx="3086600" cy="414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FB7CFA07-D546-4011-8087-1D00A1C9724B}"/>
                </a:ext>
              </a:extLst>
            </p:cNvPr>
            <p:cNvSpPr/>
            <p:nvPr userDrawn="1"/>
          </p:nvSpPr>
          <p:spPr>
            <a:xfrm>
              <a:off x="-3569165" y="390844"/>
              <a:ext cx="393459" cy="184058"/>
            </a:xfrm>
            <a:prstGeom prst="rect">
              <a:avLst/>
            </a:prstGeom>
            <a:solidFill>
              <a:srgbClr val="F8F8F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00E46B8A-503E-4341-AF38-7D868F5ED0E5}"/>
                </a:ext>
              </a:extLst>
            </p:cNvPr>
            <p:cNvSpPr/>
            <p:nvPr userDrawn="1"/>
          </p:nvSpPr>
          <p:spPr>
            <a:xfrm>
              <a:off x="-3564166" y="553515"/>
              <a:ext cx="383782" cy="27171"/>
            </a:xfrm>
            <a:prstGeom prst="rect">
              <a:avLst/>
            </a:prstGeom>
            <a:solidFill>
              <a:srgbClr val="B74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6F17ACF8-5D60-4AE2-9A06-E4DDA5F47EEA}"/>
                </a:ext>
              </a:extLst>
            </p:cNvPr>
            <p:cNvGrpSpPr/>
            <p:nvPr userDrawn="1"/>
          </p:nvGrpSpPr>
          <p:grpSpPr>
            <a:xfrm>
              <a:off x="-3315852" y="655360"/>
              <a:ext cx="137189" cy="108008"/>
              <a:chOff x="-3310843" y="700986"/>
              <a:chExt cx="182598" cy="143759"/>
            </a:xfrm>
          </p:grpSpPr>
          <p:grpSp>
            <p:nvGrpSpPr>
              <p:cNvPr id="238" name="Groep 237">
                <a:extLst>
                  <a:ext uri="{FF2B5EF4-FFF2-40B4-BE49-F238E27FC236}">
                    <a16:creationId xmlns:a16="http://schemas.microsoft.com/office/drawing/2014/main" id="{1856B230-7264-4055-9EAE-2F1DFD396606}"/>
                  </a:ext>
                </a:extLst>
              </p:cNvPr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242" name="Rechte verbindingslijn 241">
                  <a:extLst>
                    <a:ext uri="{FF2B5EF4-FFF2-40B4-BE49-F238E27FC236}">
                      <a16:creationId xmlns:a16="http://schemas.microsoft.com/office/drawing/2014/main" id="{68CA0354-3795-4549-82B3-249D2457F03F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43" name="Rechte verbindingslijn 242">
                  <a:extLst>
                    <a:ext uri="{FF2B5EF4-FFF2-40B4-BE49-F238E27FC236}">
                      <a16:creationId xmlns:a16="http://schemas.microsoft.com/office/drawing/2014/main" id="{E6CAE770-02D2-475B-92C4-047E9AD4BCA7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44" name="Rechte verbindingslijn 243">
                  <a:extLst>
                    <a:ext uri="{FF2B5EF4-FFF2-40B4-BE49-F238E27FC236}">
                      <a16:creationId xmlns:a16="http://schemas.microsoft.com/office/drawing/2014/main" id="{818FC360-50CD-4D3D-8297-77F2EE60654F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45" name="Rechte verbindingslijn 244">
                  <a:extLst>
                    <a:ext uri="{FF2B5EF4-FFF2-40B4-BE49-F238E27FC236}">
                      <a16:creationId xmlns:a16="http://schemas.microsoft.com/office/drawing/2014/main" id="{B54A48B6-2EC9-4F2D-B1CD-FEB474754926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46" name="Rechte verbindingslijn 245">
                  <a:extLst>
                    <a:ext uri="{FF2B5EF4-FFF2-40B4-BE49-F238E27FC236}">
                      <a16:creationId xmlns:a16="http://schemas.microsoft.com/office/drawing/2014/main" id="{BBCAD0D1-381D-4D98-88EA-B0C2B275D631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39" name="Groep 238">
                <a:extLst>
                  <a:ext uri="{FF2B5EF4-FFF2-40B4-BE49-F238E27FC236}">
                    <a16:creationId xmlns:a16="http://schemas.microsoft.com/office/drawing/2014/main" id="{314C7262-5BEF-4DF8-8B29-4DCCD8433C81}"/>
                  </a:ext>
                </a:extLst>
              </p:cNvPr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40" name="Rechthoek 239">
                  <a:extLst>
                    <a:ext uri="{FF2B5EF4-FFF2-40B4-BE49-F238E27FC236}">
                      <a16:creationId xmlns:a16="http://schemas.microsoft.com/office/drawing/2014/main" id="{9DF1F48A-1746-4C66-8275-07027B4999C1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1" name="Pijl: punthaak 240">
                  <a:extLst>
                    <a:ext uri="{FF2B5EF4-FFF2-40B4-BE49-F238E27FC236}">
                      <a16:creationId xmlns:a16="http://schemas.microsoft.com/office/drawing/2014/main" id="{C343963A-4D7B-435C-9967-9468F6BA38BC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6E6107A0-010E-4F82-8597-9F1417535433}"/>
                </a:ext>
              </a:extLst>
            </p:cNvPr>
            <p:cNvGrpSpPr/>
            <p:nvPr userDrawn="1"/>
          </p:nvGrpSpPr>
          <p:grpSpPr>
            <a:xfrm>
              <a:off x="-3558732" y="655360"/>
              <a:ext cx="137189" cy="108008"/>
              <a:chOff x="-3634116" y="700986"/>
              <a:chExt cx="182598" cy="143759"/>
            </a:xfrm>
          </p:grpSpPr>
          <p:grpSp>
            <p:nvGrpSpPr>
              <p:cNvPr id="229" name="Groep 228">
                <a:extLst>
                  <a:ext uri="{FF2B5EF4-FFF2-40B4-BE49-F238E27FC236}">
                    <a16:creationId xmlns:a16="http://schemas.microsoft.com/office/drawing/2014/main" id="{C203255A-C8AC-4905-8125-48AB71A992B6}"/>
                  </a:ext>
                </a:extLst>
              </p:cNvPr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233" name="Rechte verbindingslijn 232">
                  <a:extLst>
                    <a:ext uri="{FF2B5EF4-FFF2-40B4-BE49-F238E27FC236}">
                      <a16:creationId xmlns:a16="http://schemas.microsoft.com/office/drawing/2014/main" id="{88BA28B3-05C1-4E72-9A65-1AAE421B0E49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34" name="Rechte verbindingslijn 233">
                  <a:extLst>
                    <a:ext uri="{FF2B5EF4-FFF2-40B4-BE49-F238E27FC236}">
                      <a16:creationId xmlns:a16="http://schemas.microsoft.com/office/drawing/2014/main" id="{5D52E21C-AB07-474A-B87C-FFFE995EAB51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35" name="Rechte verbindingslijn 234">
                  <a:extLst>
                    <a:ext uri="{FF2B5EF4-FFF2-40B4-BE49-F238E27FC236}">
                      <a16:creationId xmlns:a16="http://schemas.microsoft.com/office/drawing/2014/main" id="{FE0AF84C-6DAD-4F79-A820-44ECA3299DEB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36" name="Rechte verbindingslijn 235">
                  <a:extLst>
                    <a:ext uri="{FF2B5EF4-FFF2-40B4-BE49-F238E27FC236}">
                      <a16:creationId xmlns:a16="http://schemas.microsoft.com/office/drawing/2014/main" id="{7EE1C625-7A6F-4089-80E9-25DEAE32DA55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37" name="Rechte verbindingslijn 236">
                  <a:extLst>
                    <a:ext uri="{FF2B5EF4-FFF2-40B4-BE49-F238E27FC236}">
                      <a16:creationId xmlns:a16="http://schemas.microsoft.com/office/drawing/2014/main" id="{8362740B-DC7A-4BE4-B0B3-06E287F5A3A2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30" name="Groep 229">
                <a:extLst>
                  <a:ext uri="{FF2B5EF4-FFF2-40B4-BE49-F238E27FC236}">
                    <a16:creationId xmlns:a16="http://schemas.microsoft.com/office/drawing/2014/main" id="{9678B145-0DF8-4CBE-B340-68FC1DA74BA1}"/>
                  </a:ext>
                </a:extLst>
              </p:cNvPr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31" name="Rechthoek 230">
                  <a:extLst>
                    <a:ext uri="{FF2B5EF4-FFF2-40B4-BE49-F238E27FC236}">
                      <a16:creationId xmlns:a16="http://schemas.microsoft.com/office/drawing/2014/main" id="{1E5F6D5E-7203-4C7E-8EB1-2A298ACE617F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2" name="Pijl: punthaak 231">
                  <a:extLst>
                    <a:ext uri="{FF2B5EF4-FFF2-40B4-BE49-F238E27FC236}">
                      <a16:creationId xmlns:a16="http://schemas.microsoft.com/office/drawing/2014/main" id="{14E1D62D-57E2-4CD1-ADAE-74888DD78C93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cxnSp>
          <p:nvCxnSpPr>
            <p:cNvPr id="120" name="Rechte verbindingslijn 119">
              <a:extLst>
                <a:ext uri="{FF2B5EF4-FFF2-40B4-BE49-F238E27FC236}">
                  <a16:creationId xmlns:a16="http://schemas.microsoft.com/office/drawing/2014/main" id="{B03F280C-91FD-45D3-A568-059BFB83785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416243" y="507591"/>
              <a:ext cx="541275" cy="141564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cxnSp>
          <p:nvCxnSpPr>
            <p:cNvPr id="129" name="Rechte verbindingslijn 128">
              <a:extLst>
                <a:ext uri="{FF2B5EF4-FFF2-40B4-BE49-F238E27FC236}">
                  <a16:creationId xmlns:a16="http://schemas.microsoft.com/office/drawing/2014/main" id="{EE135D8A-FC8B-4532-9187-046CF89D41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178915" y="649155"/>
              <a:ext cx="299783" cy="179037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04B22D1B-AD4E-44FC-89F5-CFD94B087A08}"/>
                </a:ext>
              </a:extLst>
            </p:cNvPr>
            <p:cNvGrpSpPr/>
            <p:nvPr userDrawn="1"/>
          </p:nvGrpSpPr>
          <p:grpSpPr>
            <a:xfrm>
              <a:off x="-2881745" y="392342"/>
              <a:ext cx="268738" cy="248381"/>
              <a:chOff x="-2721817" y="347336"/>
              <a:chExt cx="432805" cy="400021"/>
            </a:xfrm>
          </p:grpSpPr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72CD362E-CE6C-4994-A03A-A978B34C4E46}"/>
                  </a:ext>
                </a:extLst>
              </p:cNvPr>
              <p:cNvSpPr/>
              <p:nvPr userDrawn="1"/>
            </p:nvSpPr>
            <p:spPr>
              <a:xfrm>
                <a:off x="-2721817" y="347336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19" name="Groep 218">
                <a:extLst>
                  <a:ext uri="{FF2B5EF4-FFF2-40B4-BE49-F238E27FC236}">
                    <a16:creationId xmlns:a16="http://schemas.microsoft.com/office/drawing/2014/main" id="{8C4431C3-D1D5-408F-B92E-E59AD39DB235}"/>
                  </a:ext>
                </a:extLst>
              </p:cNvPr>
              <p:cNvGrpSpPr/>
              <p:nvPr userDrawn="1"/>
            </p:nvGrpSpPr>
            <p:grpSpPr>
              <a:xfrm>
                <a:off x="-2652453" y="431583"/>
                <a:ext cx="294076" cy="231526"/>
                <a:chOff x="-3634116" y="700986"/>
                <a:chExt cx="182598" cy="143759"/>
              </a:xfrm>
            </p:grpSpPr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6157CA5B-9AC0-4DD4-ADE3-EC551D97674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4" name="Rechte verbindingslijn 223">
                    <a:extLst>
                      <a:ext uri="{FF2B5EF4-FFF2-40B4-BE49-F238E27FC236}">
                        <a16:creationId xmlns:a16="http://schemas.microsoft.com/office/drawing/2014/main" id="{54861ED9-0EDB-4014-9D89-22D87AE54C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224">
                    <a:extLst>
                      <a:ext uri="{FF2B5EF4-FFF2-40B4-BE49-F238E27FC236}">
                        <a16:creationId xmlns:a16="http://schemas.microsoft.com/office/drawing/2014/main" id="{A89D1081-61A6-42E4-91C3-56D46ACCFE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225">
                    <a:extLst>
                      <a:ext uri="{FF2B5EF4-FFF2-40B4-BE49-F238E27FC236}">
                        <a16:creationId xmlns:a16="http://schemas.microsoft.com/office/drawing/2014/main" id="{646C2944-233C-4CAB-AAEE-9A61AF336C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6CCF59EB-CE82-4066-8B0A-262C2338C2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AC1A7558-FE2F-4168-BB25-A202EA55F2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5C99B067-2FA9-42E7-9901-0A51FA150A4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2" name="Rechthoek 221">
                    <a:extLst>
                      <a:ext uri="{FF2B5EF4-FFF2-40B4-BE49-F238E27FC236}">
                        <a16:creationId xmlns:a16="http://schemas.microsoft.com/office/drawing/2014/main" id="{69352624-75DB-4B5C-B210-BE8BD9C9BC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3" name="Pijl: punthaak 222">
                    <a:extLst>
                      <a:ext uri="{FF2B5EF4-FFF2-40B4-BE49-F238E27FC236}">
                        <a16:creationId xmlns:a16="http://schemas.microsoft.com/office/drawing/2014/main" id="{DCF1D703-36AC-41E2-8166-E9DA5F6FA3B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174" name="Groep 173">
              <a:extLst>
                <a:ext uri="{FF2B5EF4-FFF2-40B4-BE49-F238E27FC236}">
                  <a16:creationId xmlns:a16="http://schemas.microsoft.com/office/drawing/2014/main" id="{CFC636B1-0EE6-4719-848F-6195DF85A796}"/>
                </a:ext>
              </a:extLst>
            </p:cNvPr>
            <p:cNvGrpSpPr/>
            <p:nvPr userDrawn="1"/>
          </p:nvGrpSpPr>
          <p:grpSpPr>
            <a:xfrm>
              <a:off x="-2881745" y="701339"/>
              <a:ext cx="268738" cy="248381"/>
              <a:chOff x="-2721817" y="782525"/>
              <a:chExt cx="432805" cy="400021"/>
            </a:xfrm>
          </p:grpSpPr>
          <p:sp>
            <p:nvSpPr>
              <p:cNvPr id="207" name="Rechthoek 206">
                <a:extLst>
                  <a:ext uri="{FF2B5EF4-FFF2-40B4-BE49-F238E27FC236}">
                    <a16:creationId xmlns:a16="http://schemas.microsoft.com/office/drawing/2014/main" id="{AC2A5934-0121-46EB-8D63-2A1CCB81EBCE}"/>
                  </a:ext>
                </a:extLst>
              </p:cNvPr>
              <p:cNvSpPr/>
              <p:nvPr userDrawn="1"/>
            </p:nvSpPr>
            <p:spPr>
              <a:xfrm>
                <a:off x="-2721817" y="782525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8" name="Groep 207">
                <a:extLst>
                  <a:ext uri="{FF2B5EF4-FFF2-40B4-BE49-F238E27FC236}">
                    <a16:creationId xmlns:a16="http://schemas.microsoft.com/office/drawing/2014/main" id="{B4E8DA47-2EC8-4703-85FA-08B94A584F39}"/>
                  </a:ext>
                </a:extLst>
              </p:cNvPr>
              <p:cNvGrpSpPr/>
              <p:nvPr userDrawn="1"/>
            </p:nvGrpSpPr>
            <p:grpSpPr>
              <a:xfrm>
                <a:off x="-2652453" y="866772"/>
                <a:ext cx="294076" cy="231526"/>
                <a:chOff x="-3310843" y="700986"/>
                <a:chExt cx="182598" cy="143759"/>
              </a:xfrm>
            </p:grpSpPr>
            <p:grpSp>
              <p:nvGrpSpPr>
                <p:cNvPr id="209" name="Groep 208">
                  <a:extLst>
                    <a:ext uri="{FF2B5EF4-FFF2-40B4-BE49-F238E27FC236}">
                      <a16:creationId xmlns:a16="http://schemas.microsoft.com/office/drawing/2014/main" id="{5F540AE7-A280-441F-B817-94A568424E7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B39DE90F-3E1B-47BC-96CE-1FDEE127AF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8FC93EA3-4472-4B2B-B09D-B4C7ECCE1B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C5600996-7D8F-4816-92D4-6D3ED8C4DB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B0E3BEC1-B7C8-4CAF-A59E-2C676E96CD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B9493579-325C-4CBE-9E87-87DD0A65F2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F8EEBC30-0422-477C-A020-370C85FE06E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A9A86A73-F064-4687-A238-B1BA36DFE9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2" name="Pijl: punthaak 211">
                    <a:extLst>
                      <a:ext uri="{FF2B5EF4-FFF2-40B4-BE49-F238E27FC236}">
                        <a16:creationId xmlns:a16="http://schemas.microsoft.com/office/drawing/2014/main" id="{B415E5A9-16A1-408C-81EA-B9D3AF7B02B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76001F2C-6125-4E52-AB64-E7829FD6E1B1}"/>
                </a:ext>
              </a:extLst>
            </p:cNvPr>
            <p:cNvSpPr/>
            <p:nvPr userDrawn="1"/>
          </p:nvSpPr>
          <p:spPr>
            <a:xfrm>
              <a:off x="-2524885" y="444350"/>
              <a:ext cx="2052000" cy="1488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verkleinen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71E0945D-D425-4931-8EC1-24E29C7A9C10}"/>
                </a:ext>
              </a:extLst>
            </p:cNvPr>
            <p:cNvSpPr/>
            <p:nvPr userDrawn="1"/>
          </p:nvSpPr>
          <p:spPr>
            <a:xfrm>
              <a:off x="-2524885" y="751733"/>
              <a:ext cx="2052000" cy="1400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vergroten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F2CD2032-0443-4914-B0FA-888192F6B193}"/>
                </a:ext>
              </a:extLst>
            </p:cNvPr>
            <p:cNvSpPr/>
            <p:nvPr userDrawn="1"/>
          </p:nvSpPr>
          <p:spPr>
            <a:xfrm>
              <a:off x="-3568057" y="1100088"/>
              <a:ext cx="3194764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Gebruik, in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 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zoals hierboven aangegeven, om een inspring-niveau te vergroten of verkleinen.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25748383-E354-4801-A1DF-BF8A6C9360BC}"/>
                </a:ext>
              </a:extLst>
            </p:cNvPr>
            <p:cNvSpPr/>
            <p:nvPr userDrawn="1"/>
          </p:nvSpPr>
          <p:spPr>
            <a:xfrm>
              <a:off x="-3568057" y="0"/>
              <a:ext cx="3194764" cy="252000"/>
            </a:xfrm>
            <a:prstGeom prst="rect">
              <a:avLst/>
            </a:prstGeom>
            <a:solidFill>
              <a:srgbClr val="211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Lijstniveaus gebruiken</a:t>
              </a:r>
            </a:p>
          </p:txBody>
        </p:sp>
        <p:grpSp>
          <p:nvGrpSpPr>
            <p:cNvPr id="179" name="Groep 178">
              <a:extLst>
                <a:ext uri="{FF2B5EF4-FFF2-40B4-BE49-F238E27FC236}">
                  <a16:creationId xmlns:a16="http://schemas.microsoft.com/office/drawing/2014/main" id="{A765304B-CFB8-4361-813C-E1E3907B92A0}"/>
                </a:ext>
              </a:extLst>
            </p:cNvPr>
            <p:cNvGrpSpPr/>
            <p:nvPr userDrawn="1"/>
          </p:nvGrpSpPr>
          <p:grpSpPr>
            <a:xfrm>
              <a:off x="-640848" y="5954564"/>
              <a:ext cx="267555" cy="267555"/>
              <a:chOff x="7881599" y="90188"/>
              <a:chExt cx="388279" cy="388279"/>
            </a:xfrm>
          </p:grpSpPr>
          <p:sp>
            <p:nvSpPr>
              <p:cNvPr id="205" name="Ovaal 204">
                <a:extLst>
                  <a:ext uri="{FF2B5EF4-FFF2-40B4-BE49-F238E27FC236}">
                    <a16:creationId xmlns:a16="http://schemas.microsoft.com/office/drawing/2014/main" id="{422AE320-9FFC-4B52-902B-92555C06AEB4}"/>
                  </a:ext>
                </a:extLst>
              </p:cNvPr>
              <p:cNvSpPr/>
              <p:nvPr userDrawn="1"/>
            </p:nvSpPr>
            <p:spPr>
              <a:xfrm>
                <a:off x="7908243" y="116832"/>
                <a:ext cx="334990" cy="3349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800" cap="all" baseline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" name="Graphic 163" descr="Informatie">
                <a:extLst>
                  <a:ext uri="{FF2B5EF4-FFF2-40B4-BE49-F238E27FC236}">
                    <a16:creationId xmlns:a16="http://schemas.microsoft.com/office/drawing/2014/main" id="{DDB4417D-CC2F-4D7B-8081-5614C6829071}"/>
                  </a:ext>
                </a:extLst>
              </p:cNvPr>
              <p:cNvSpPr/>
              <p:nvPr/>
            </p:nvSpPr>
            <p:spPr>
              <a:xfrm>
                <a:off x="7881599" y="90188"/>
                <a:ext cx="388279" cy="388279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chemeClr val="tx1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0" name="Groep 179">
              <a:extLst>
                <a:ext uri="{FF2B5EF4-FFF2-40B4-BE49-F238E27FC236}">
                  <a16:creationId xmlns:a16="http://schemas.microsoft.com/office/drawing/2014/main" id="{127AB668-B160-4CCE-9C31-9DFD8D08CC2F}"/>
                </a:ext>
              </a:extLst>
            </p:cNvPr>
            <p:cNvGrpSpPr/>
            <p:nvPr userDrawn="1"/>
          </p:nvGrpSpPr>
          <p:grpSpPr>
            <a:xfrm>
              <a:off x="-3569165" y="1909857"/>
              <a:ext cx="3195872" cy="3742479"/>
              <a:chOff x="-3569165" y="1742767"/>
              <a:chExt cx="3195872" cy="3742479"/>
            </a:xfrm>
          </p:grpSpPr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F84F3401-BEC6-4746-ADC3-FD292BDD7678}"/>
                  </a:ext>
                </a:extLst>
              </p:cNvPr>
              <p:cNvSpPr/>
              <p:nvPr userDrawn="1"/>
            </p:nvSpPr>
            <p:spPr>
              <a:xfrm>
                <a:off x="-3569165" y="1742767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F2C9FA75-4DD7-4630-9BA5-70DF4F9D073A}"/>
                  </a:ext>
                </a:extLst>
              </p:cNvPr>
              <p:cNvSpPr/>
              <p:nvPr userDrawn="1"/>
            </p:nvSpPr>
            <p:spPr>
              <a:xfrm>
                <a:off x="-3203483" y="1744627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marR="0" lvl="0" indent="-263525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Segoe UI Light" panose="020B0502040204020203" pitchFamily="34" charset="0"/>
                  <a:buChar char="•"/>
                  <a:tabLst/>
                  <a:defRPr/>
                </a:pPr>
                <a:r>
                  <a:rPr lang="nl-NL" sz="16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Bullets</a:t>
                </a:r>
              </a:p>
            </p:txBody>
          </p:sp>
          <p:sp>
            <p:nvSpPr>
              <p:cNvPr id="184" name="Ovaal 183">
                <a:extLst>
                  <a:ext uri="{FF2B5EF4-FFF2-40B4-BE49-F238E27FC236}">
                    <a16:creationId xmlns:a16="http://schemas.microsoft.com/office/drawing/2014/main" id="{B6D7422E-C4C6-457C-BE9E-E96E3B1B05E6}"/>
                  </a:ext>
                </a:extLst>
              </p:cNvPr>
              <p:cNvSpPr/>
              <p:nvPr userDrawn="1"/>
            </p:nvSpPr>
            <p:spPr>
              <a:xfrm>
                <a:off x="-3569165" y="2178116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7C993F83-77B0-46DB-A995-F6E7C78FC976}"/>
                  </a:ext>
                </a:extLst>
              </p:cNvPr>
              <p:cNvSpPr/>
              <p:nvPr userDrawn="1"/>
            </p:nvSpPr>
            <p:spPr>
              <a:xfrm>
                <a:off x="-3203483" y="2179744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marR="0" lvl="1" indent="-274638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Calibri Light" panose="020F0302020204030204" pitchFamily="34" charset="0"/>
                  <a:buChar char="→"/>
                  <a:tabLst/>
                  <a:defRPr/>
                </a:pPr>
                <a:r>
                  <a:rPr lang="nl-NL" sz="1600" i="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Sub-bullets</a:t>
                </a:r>
              </a:p>
            </p:txBody>
          </p:sp>
          <p:sp>
            <p:nvSpPr>
              <p:cNvPr id="189" name="Ovaal 188">
                <a:extLst>
                  <a:ext uri="{FF2B5EF4-FFF2-40B4-BE49-F238E27FC236}">
                    <a16:creationId xmlns:a16="http://schemas.microsoft.com/office/drawing/2014/main" id="{71A9D413-858F-4549-A5BD-F65E7973CF98}"/>
                  </a:ext>
                </a:extLst>
              </p:cNvPr>
              <p:cNvSpPr/>
              <p:nvPr userDrawn="1"/>
            </p:nvSpPr>
            <p:spPr>
              <a:xfrm>
                <a:off x="-3569165" y="2613465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C96B8D47-2274-4DD9-ACA4-71BC91FF59FA}"/>
                  </a:ext>
                </a:extLst>
              </p:cNvPr>
              <p:cNvSpPr/>
              <p:nvPr userDrawn="1"/>
            </p:nvSpPr>
            <p:spPr>
              <a:xfrm>
                <a:off x="-3203483" y="2614861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2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rgbClr val="0070C0"/>
                  </a:buClr>
                  <a:buSzPct val="85000"/>
                  <a:buFont typeface="Arial" panose="020B0604020202020204" pitchFamily="34" charset="0"/>
                  <a:buNone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Leestekst</a:t>
                </a:r>
              </a:p>
            </p:txBody>
          </p:sp>
          <p:sp>
            <p:nvSpPr>
              <p:cNvPr id="193" name="Ovaal 192">
                <a:extLst>
                  <a:ext uri="{FF2B5EF4-FFF2-40B4-BE49-F238E27FC236}">
                    <a16:creationId xmlns:a16="http://schemas.microsoft.com/office/drawing/2014/main" id="{DEF529CB-6666-419A-BCC4-CEFDC04B421A}"/>
                  </a:ext>
                </a:extLst>
              </p:cNvPr>
              <p:cNvSpPr/>
              <p:nvPr userDrawn="1"/>
            </p:nvSpPr>
            <p:spPr>
              <a:xfrm>
                <a:off x="-3569165" y="304881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94" name="Rechthoek 193">
                <a:extLst>
                  <a:ext uri="{FF2B5EF4-FFF2-40B4-BE49-F238E27FC236}">
                    <a16:creationId xmlns:a16="http://schemas.microsoft.com/office/drawing/2014/main" id="{9CD1C6DE-F278-4983-84D2-8EC5DCC36F86}"/>
                  </a:ext>
                </a:extLst>
              </p:cNvPr>
              <p:cNvSpPr/>
              <p:nvPr userDrawn="1"/>
            </p:nvSpPr>
            <p:spPr>
              <a:xfrm>
                <a:off x="-3203483" y="3049978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3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1" kern="1200" cap="none" spc="30" baseline="0" dirty="0">
                    <a:solidFill>
                      <a:schemeClr val="bg2"/>
                    </a:solidFill>
                    <a:latin typeface="+mj-lt"/>
                    <a:ea typeface="+mn-ea"/>
                    <a:cs typeface="Calibri" panose="020F0502020204030204" pitchFamily="34" charset="0"/>
                  </a:rPr>
                  <a:t>SUBTITEL</a:t>
                </a:r>
              </a:p>
            </p:txBody>
          </p:sp>
          <p:sp>
            <p:nvSpPr>
              <p:cNvPr id="195" name="Ovaal 194">
                <a:extLst>
                  <a:ext uri="{FF2B5EF4-FFF2-40B4-BE49-F238E27FC236}">
                    <a16:creationId xmlns:a16="http://schemas.microsoft.com/office/drawing/2014/main" id="{7F55E5D6-1077-48B3-A623-BA38BBA03CB0}"/>
                  </a:ext>
                </a:extLst>
              </p:cNvPr>
              <p:cNvSpPr/>
              <p:nvPr userDrawn="1"/>
            </p:nvSpPr>
            <p:spPr>
              <a:xfrm>
                <a:off x="-3569165" y="34841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5389011B-C4BA-4A5B-9F74-356672175633}"/>
                  </a:ext>
                </a:extLst>
              </p:cNvPr>
              <p:cNvSpPr/>
              <p:nvPr userDrawn="1"/>
            </p:nvSpPr>
            <p:spPr>
              <a:xfrm>
                <a:off x="-3203483" y="3485095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lvl="4" indent="-263525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Numerieke bullets</a:t>
                </a:r>
              </a:p>
            </p:txBody>
          </p:sp>
          <p:sp>
            <p:nvSpPr>
              <p:cNvPr id="197" name="Ovaal 196">
                <a:extLst>
                  <a:ext uri="{FF2B5EF4-FFF2-40B4-BE49-F238E27FC236}">
                    <a16:creationId xmlns:a16="http://schemas.microsoft.com/office/drawing/2014/main" id="{3AF07C66-4ACA-48BA-B1D0-EC6A7C27CE62}"/>
                  </a:ext>
                </a:extLst>
              </p:cNvPr>
              <p:cNvSpPr/>
              <p:nvPr userDrawn="1"/>
            </p:nvSpPr>
            <p:spPr>
              <a:xfrm>
                <a:off x="-3569165" y="3919512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0497E61A-FEC9-49CB-8A2B-7AB41A60DE5A}"/>
                  </a:ext>
                </a:extLst>
              </p:cNvPr>
              <p:cNvSpPr/>
              <p:nvPr userDrawn="1"/>
            </p:nvSpPr>
            <p:spPr>
              <a:xfrm>
                <a:off x="-3203483" y="392021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5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+mj-lt"/>
                  <a:buAutoNum type="alphaLcPeriod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Abc</a:t>
                </a:r>
              </a:p>
            </p:txBody>
          </p:sp>
          <p:sp>
            <p:nvSpPr>
              <p:cNvPr id="199" name="Ovaal 198">
                <a:extLst>
                  <a:ext uri="{FF2B5EF4-FFF2-40B4-BE49-F238E27FC236}">
                    <a16:creationId xmlns:a16="http://schemas.microsoft.com/office/drawing/2014/main" id="{EA286CD8-6F42-47E3-AD1E-638ABEED16FB}"/>
                  </a:ext>
                </a:extLst>
              </p:cNvPr>
              <p:cNvSpPr/>
              <p:nvPr userDrawn="1"/>
            </p:nvSpPr>
            <p:spPr>
              <a:xfrm>
                <a:off x="-3569165" y="4354861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F2520116-B4F3-49F2-9835-6F220E88BE38}"/>
                  </a:ext>
                </a:extLst>
              </p:cNvPr>
              <p:cNvSpPr/>
              <p:nvPr userDrawn="1"/>
            </p:nvSpPr>
            <p:spPr>
              <a:xfrm>
                <a:off x="-3203483" y="4355329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6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Bullets</a:t>
                </a:r>
              </a:p>
            </p:txBody>
          </p:sp>
          <p:sp>
            <p:nvSpPr>
              <p:cNvPr id="201" name="Ovaal 200">
                <a:extLst>
                  <a:ext uri="{FF2B5EF4-FFF2-40B4-BE49-F238E27FC236}">
                    <a16:creationId xmlns:a16="http://schemas.microsoft.com/office/drawing/2014/main" id="{4BC53022-8099-4C9A-960A-E57EA3B0FF6B}"/>
                  </a:ext>
                </a:extLst>
              </p:cNvPr>
              <p:cNvSpPr/>
              <p:nvPr userDrawn="1"/>
            </p:nvSpPr>
            <p:spPr>
              <a:xfrm>
                <a:off x="-3569165" y="479021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FA6F2F3C-A5FE-49F8-B392-52E097C9F0E8}"/>
                  </a:ext>
                </a:extLst>
              </p:cNvPr>
              <p:cNvSpPr/>
              <p:nvPr userDrawn="1"/>
            </p:nvSpPr>
            <p:spPr>
              <a:xfrm>
                <a:off x="-3203483" y="4790446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7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nl-NL" sz="1600" b="1" i="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Bold</a:t>
                </a:r>
                <a:endParaRPr lang="nl-NL" sz="1600" b="1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3" name="Ovaal 202">
                <a:extLst>
                  <a:ext uri="{FF2B5EF4-FFF2-40B4-BE49-F238E27FC236}">
                    <a16:creationId xmlns:a16="http://schemas.microsoft.com/office/drawing/2014/main" id="{2E86E117-D377-42E6-B239-4E4707003261}"/>
                  </a:ext>
                </a:extLst>
              </p:cNvPr>
              <p:cNvSpPr/>
              <p:nvPr userDrawn="1"/>
            </p:nvSpPr>
            <p:spPr>
              <a:xfrm>
                <a:off x="-3569165" y="52255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204" name="Rechthoek 203">
                <a:extLst>
                  <a:ext uri="{FF2B5EF4-FFF2-40B4-BE49-F238E27FC236}">
                    <a16:creationId xmlns:a16="http://schemas.microsoft.com/office/drawing/2014/main" id="{9AF72436-D4C7-4189-AA8D-043A2E04A489}"/>
                  </a:ext>
                </a:extLst>
              </p:cNvPr>
              <p:cNvSpPr/>
              <p:nvPr userDrawn="1"/>
            </p:nvSpPr>
            <p:spPr>
              <a:xfrm>
                <a:off x="-3203483" y="522556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8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0" kern="120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rPr>
                  <a:t>ALT. SUBTITEL</a:t>
                </a:r>
              </a:p>
            </p:txBody>
          </p:sp>
        </p:grp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70DA535C-23E8-47B4-8E81-C4C1D99A32F9}"/>
                </a:ext>
              </a:extLst>
            </p:cNvPr>
            <p:cNvSpPr/>
            <p:nvPr userDrawn="1"/>
          </p:nvSpPr>
          <p:spPr>
            <a:xfrm>
              <a:off x="-3568057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</p:grpSp>
      <p:grpSp>
        <p:nvGrpSpPr>
          <p:cNvPr id="90" name="INSTRUCTIE">
            <a:extLst>
              <a:ext uri="{FF2B5EF4-FFF2-40B4-BE49-F238E27FC236}">
                <a16:creationId xmlns:a16="http://schemas.microsoft.com/office/drawing/2014/main" id="{DD8568D3-1E6A-46FD-94D6-706C27BF29FF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47311B30-4B79-4C80-8AE2-B600F397A836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CBD367FE-6022-4877-8FD2-BACED3EB484F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94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>
        <p:tmplLst>
          <p:tmpl>
            <p:tnLst>
              <p:par>
                <p:cTn presetID="2" presetClass="entr" presetSubtype="1" accel="20000" decel="8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1" y="741500"/>
            <a:ext cx="6453865" cy="490400"/>
          </a:xfrm>
        </p:spPr>
        <p:txBody>
          <a:bodyPr lIns="0" t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591901"/>
            <a:ext cx="6453866" cy="4105637"/>
          </a:xfrm>
        </p:spPr>
        <p:txBody>
          <a:bodyPr vert="horz" lIns="0"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/>
              <a:t>Cursief</a:t>
            </a:r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Beeld (S)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CDA-1646-4FF5-B7B2-2D82CA7C81BB}" type="datetime1">
              <a:rPr lang="nl-NL" smtClean="0"/>
              <a:t>16-09-2021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grpSp>
        <p:nvGrpSpPr>
          <p:cNvPr id="8" name="Instructie">
            <a:extLst>
              <a:ext uri="{FF2B5EF4-FFF2-40B4-BE49-F238E27FC236}">
                <a16:creationId xmlns:a16="http://schemas.microsoft.com/office/drawing/2014/main" id="{D75CBF04-5AAE-41F3-A6F9-8DE3EDEC00C2}"/>
              </a:ext>
            </a:extLst>
          </p:cNvPr>
          <p:cNvGrpSpPr/>
          <p:nvPr userDrawn="1"/>
        </p:nvGrpSpPr>
        <p:grpSpPr>
          <a:xfrm>
            <a:off x="12441539" y="-99300"/>
            <a:ext cx="3391307" cy="7056601"/>
            <a:chOff x="12441539" y="-99300"/>
            <a:chExt cx="3391307" cy="7056601"/>
          </a:xfrm>
        </p:grpSpPr>
        <p:sp>
          <p:nvSpPr>
            <p:cNvPr id="340" name="Rechthoek 339">
              <a:extLst>
                <a:ext uri="{FF2B5EF4-FFF2-40B4-BE49-F238E27FC236}">
                  <a16:creationId xmlns:a16="http://schemas.microsoft.com/office/drawing/2014/main" id="{BEA4E157-D90A-422B-B71A-E70CC3ED108C}"/>
                </a:ext>
              </a:extLst>
            </p:cNvPr>
            <p:cNvSpPr/>
            <p:nvPr userDrawn="1"/>
          </p:nvSpPr>
          <p:spPr>
            <a:xfrm>
              <a:off x="12441539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0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1" name="Ovaal 340">
              <a:extLst>
                <a:ext uri="{FF2B5EF4-FFF2-40B4-BE49-F238E27FC236}">
                  <a16:creationId xmlns:a16="http://schemas.microsoft.com/office/drawing/2014/main" id="{A0EDD027-011E-4162-A8D2-05E074348129}"/>
                </a:ext>
              </a:extLst>
            </p:cNvPr>
            <p:cNvSpPr/>
            <p:nvPr userDrawn="1"/>
          </p:nvSpPr>
          <p:spPr>
            <a:xfrm>
              <a:off x="15501708" y="5972924"/>
              <a:ext cx="230835" cy="230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800" b="0" cap="all" baseline="0" dirty="0" err="1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2" name="Graphic 163" descr="Informatie">
              <a:extLst>
                <a:ext uri="{FF2B5EF4-FFF2-40B4-BE49-F238E27FC236}">
                  <a16:creationId xmlns:a16="http://schemas.microsoft.com/office/drawing/2014/main" id="{2653B8BF-E695-4603-A8AC-9BE9C92AE098}"/>
                </a:ext>
              </a:extLst>
            </p:cNvPr>
            <p:cNvSpPr/>
            <p:nvPr userDrawn="1"/>
          </p:nvSpPr>
          <p:spPr>
            <a:xfrm>
              <a:off x="15483348" y="5954564"/>
              <a:ext cx="267555" cy="267555"/>
            </a:xfrm>
            <a:custGeom>
              <a:avLst/>
              <a:gdLst>
                <a:gd name="connsiteX0" fmla="*/ 145860 w 291719"/>
                <a:gd name="connsiteY0" fmla="*/ 0 h 291719"/>
                <a:gd name="connsiteX1" fmla="*/ 0 w 291719"/>
                <a:gd name="connsiteY1" fmla="*/ 145860 h 291719"/>
                <a:gd name="connsiteX2" fmla="*/ 145860 w 291719"/>
                <a:gd name="connsiteY2" fmla="*/ 291720 h 291719"/>
                <a:gd name="connsiteX3" fmla="*/ 291720 w 291719"/>
                <a:gd name="connsiteY3" fmla="*/ 145860 h 291719"/>
                <a:gd name="connsiteX4" fmla="*/ 145860 w 291719"/>
                <a:gd name="connsiteY4" fmla="*/ 0 h 291719"/>
                <a:gd name="connsiteX5" fmla="*/ 138183 w 291719"/>
                <a:gd name="connsiteY5" fmla="*/ 38384 h 291719"/>
                <a:gd name="connsiteX6" fmla="*/ 157375 w 291719"/>
                <a:gd name="connsiteY6" fmla="*/ 57576 h 291719"/>
                <a:gd name="connsiteX7" fmla="*/ 138183 w 291719"/>
                <a:gd name="connsiteY7" fmla="*/ 76768 h 291719"/>
                <a:gd name="connsiteX8" fmla="*/ 118991 w 291719"/>
                <a:gd name="connsiteY8" fmla="*/ 57576 h 291719"/>
                <a:gd name="connsiteX9" fmla="*/ 138183 w 291719"/>
                <a:gd name="connsiteY9" fmla="*/ 38384 h 291719"/>
                <a:gd name="connsiteX10" fmla="*/ 184244 w 291719"/>
                <a:gd name="connsiteY10" fmla="*/ 253336 h 291719"/>
                <a:gd name="connsiteX11" fmla="*/ 107476 w 291719"/>
                <a:gd name="connsiteY11" fmla="*/ 253336 h 291719"/>
                <a:gd name="connsiteX12" fmla="*/ 107476 w 291719"/>
                <a:gd name="connsiteY12" fmla="*/ 230305 h 291719"/>
                <a:gd name="connsiteX13" fmla="*/ 134345 w 291719"/>
                <a:gd name="connsiteY13" fmla="*/ 230305 h 291719"/>
                <a:gd name="connsiteX14" fmla="*/ 134345 w 291719"/>
                <a:gd name="connsiteY14" fmla="*/ 115153 h 291719"/>
                <a:gd name="connsiteX15" fmla="*/ 111314 w 291719"/>
                <a:gd name="connsiteY15" fmla="*/ 115153 h 291719"/>
                <a:gd name="connsiteX16" fmla="*/ 111314 w 291719"/>
                <a:gd name="connsiteY16" fmla="*/ 92122 h 291719"/>
                <a:gd name="connsiteX17" fmla="*/ 157375 w 291719"/>
                <a:gd name="connsiteY17" fmla="*/ 92122 h 291719"/>
                <a:gd name="connsiteX18" fmla="*/ 157375 w 291719"/>
                <a:gd name="connsiteY18" fmla="*/ 115153 h 291719"/>
                <a:gd name="connsiteX19" fmla="*/ 157375 w 291719"/>
                <a:gd name="connsiteY19" fmla="*/ 230305 h 291719"/>
                <a:gd name="connsiteX20" fmla="*/ 184244 w 291719"/>
                <a:gd name="connsiteY20" fmla="*/ 230305 h 291719"/>
                <a:gd name="connsiteX21" fmla="*/ 184244 w 291719"/>
                <a:gd name="connsiteY21" fmla="*/ 253336 h 29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1719" h="291719">
                  <a:moveTo>
                    <a:pt x="145860" y="0"/>
                  </a:moveTo>
                  <a:cubicBezTo>
                    <a:pt x="65253" y="0"/>
                    <a:pt x="0" y="65253"/>
                    <a:pt x="0" y="145860"/>
                  </a:cubicBezTo>
                  <a:cubicBezTo>
                    <a:pt x="0" y="226467"/>
                    <a:pt x="65253" y="291720"/>
                    <a:pt x="145860" y="291720"/>
                  </a:cubicBezTo>
                  <a:cubicBezTo>
                    <a:pt x="226467" y="291720"/>
                    <a:pt x="291720" y="226467"/>
                    <a:pt x="291720" y="145860"/>
                  </a:cubicBezTo>
                  <a:cubicBezTo>
                    <a:pt x="291720" y="65253"/>
                    <a:pt x="226467" y="0"/>
                    <a:pt x="145860" y="0"/>
                  </a:cubicBezTo>
                  <a:close/>
                  <a:moveTo>
                    <a:pt x="138183" y="38384"/>
                  </a:moveTo>
                  <a:cubicBezTo>
                    <a:pt x="148931" y="38384"/>
                    <a:pt x="157375" y="46829"/>
                    <a:pt x="157375" y="57576"/>
                  </a:cubicBezTo>
                  <a:cubicBezTo>
                    <a:pt x="157375" y="68324"/>
                    <a:pt x="148931" y="76768"/>
                    <a:pt x="138183" y="76768"/>
                  </a:cubicBezTo>
                  <a:cubicBezTo>
                    <a:pt x="127435" y="76768"/>
                    <a:pt x="118991" y="68324"/>
                    <a:pt x="118991" y="57576"/>
                  </a:cubicBezTo>
                  <a:cubicBezTo>
                    <a:pt x="118991" y="46829"/>
                    <a:pt x="127435" y="38384"/>
                    <a:pt x="138183" y="38384"/>
                  </a:cubicBezTo>
                  <a:close/>
                  <a:moveTo>
                    <a:pt x="184244" y="253336"/>
                  </a:moveTo>
                  <a:lnTo>
                    <a:pt x="107476" y="253336"/>
                  </a:lnTo>
                  <a:lnTo>
                    <a:pt x="107476" y="230305"/>
                  </a:lnTo>
                  <a:lnTo>
                    <a:pt x="134345" y="230305"/>
                  </a:lnTo>
                  <a:lnTo>
                    <a:pt x="134345" y="115153"/>
                  </a:lnTo>
                  <a:lnTo>
                    <a:pt x="111314" y="115153"/>
                  </a:lnTo>
                  <a:lnTo>
                    <a:pt x="111314" y="92122"/>
                  </a:lnTo>
                  <a:lnTo>
                    <a:pt x="157375" y="92122"/>
                  </a:lnTo>
                  <a:lnTo>
                    <a:pt x="157375" y="115153"/>
                  </a:lnTo>
                  <a:lnTo>
                    <a:pt x="157375" y="230305"/>
                  </a:lnTo>
                  <a:lnTo>
                    <a:pt x="184244" y="230305"/>
                  </a:lnTo>
                  <a:lnTo>
                    <a:pt x="184244" y="253336"/>
                  </a:lnTo>
                  <a:close/>
                </a:path>
              </a:pathLst>
            </a:custGeom>
            <a:solidFill>
              <a:schemeClr val="tx1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2000" b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3" name="Rechthoek 342">
              <a:extLst>
                <a:ext uri="{FF2B5EF4-FFF2-40B4-BE49-F238E27FC236}">
                  <a16:creationId xmlns:a16="http://schemas.microsoft.com/office/drawing/2014/main" id="{4E1D4197-CD62-4510-BF6A-D8CE6E5CEE32}"/>
                </a:ext>
              </a:extLst>
            </p:cNvPr>
            <p:cNvSpPr/>
            <p:nvPr userDrawn="1"/>
          </p:nvSpPr>
          <p:spPr>
            <a:xfrm>
              <a:off x="12556139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  <p:grpSp>
          <p:nvGrpSpPr>
            <p:cNvPr id="299" name="INSTRUCTIE">
              <a:extLst>
                <a:ext uri="{FF2B5EF4-FFF2-40B4-BE49-F238E27FC236}">
                  <a16:creationId xmlns:a16="http://schemas.microsoft.com/office/drawing/2014/main" id="{F8FF1ECB-491C-474E-9C2B-53FBD39B4C42}"/>
                </a:ext>
              </a:extLst>
            </p:cNvPr>
            <p:cNvGrpSpPr/>
            <p:nvPr userDrawn="1"/>
          </p:nvGrpSpPr>
          <p:grpSpPr>
            <a:xfrm>
              <a:off x="12556437" y="0"/>
              <a:ext cx="3194765" cy="3863595"/>
              <a:chOff x="12556437" y="0"/>
              <a:chExt cx="3194765" cy="3863595"/>
            </a:xfrm>
          </p:grpSpPr>
          <p:sp>
            <p:nvSpPr>
              <p:cNvPr id="300" name="Rechthoek 299">
                <a:extLst>
                  <a:ext uri="{FF2B5EF4-FFF2-40B4-BE49-F238E27FC236}">
                    <a16:creationId xmlns:a16="http://schemas.microsoft.com/office/drawing/2014/main" id="{AC25A46B-B116-417A-B35B-4274E26F08B4}"/>
                  </a:ext>
                </a:extLst>
              </p:cNvPr>
              <p:cNvSpPr/>
              <p:nvPr userDrawn="1"/>
            </p:nvSpPr>
            <p:spPr>
              <a:xfrm>
                <a:off x="12556438" y="0"/>
                <a:ext cx="3194764" cy="252000"/>
              </a:xfrm>
              <a:prstGeom prst="rect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invoegen/veranderen</a:t>
                </a:r>
              </a:p>
            </p:txBody>
          </p:sp>
          <p:sp>
            <p:nvSpPr>
              <p:cNvPr id="302" name="Ovaal 301">
                <a:extLst>
                  <a:ext uri="{FF2B5EF4-FFF2-40B4-BE49-F238E27FC236}">
                    <a16:creationId xmlns:a16="http://schemas.microsoft.com/office/drawing/2014/main" id="{C76C4F73-57BA-4DC9-BD96-4D1ED5901788}"/>
                  </a:ext>
                </a:extLst>
              </p:cNvPr>
              <p:cNvSpPr/>
              <p:nvPr userDrawn="1"/>
            </p:nvSpPr>
            <p:spPr>
              <a:xfrm>
                <a:off x="12556437" y="39420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03" name="Rechthoek 302">
                <a:extLst>
                  <a:ext uri="{FF2B5EF4-FFF2-40B4-BE49-F238E27FC236}">
                    <a16:creationId xmlns:a16="http://schemas.microsoft.com/office/drawing/2014/main" id="{839DE31E-B895-4ECF-9B7D-6C79C6DEFA4A}"/>
                  </a:ext>
                </a:extLst>
              </p:cNvPr>
              <p:cNvSpPr/>
              <p:nvPr userDrawn="1"/>
            </p:nvSpPr>
            <p:spPr>
              <a:xfrm>
                <a:off x="12922118" y="393161"/>
                <a:ext cx="2829084" cy="57856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‘Delete’-knop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voegen. </a:t>
                </a:r>
                <a:r>
                  <a:rPr kumimoji="0" lang="nl-NL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voorbeeld).</a:t>
                </a:r>
                <a:endPara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4" name="Ovaal 303">
                <a:extLst>
                  <a:ext uri="{FF2B5EF4-FFF2-40B4-BE49-F238E27FC236}">
                    <a16:creationId xmlns:a16="http://schemas.microsoft.com/office/drawing/2014/main" id="{58AC2D36-34BE-401B-91EB-F4C71DE6C6FF}"/>
                  </a:ext>
                </a:extLst>
              </p:cNvPr>
              <p:cNvSpPr/>
              <p:nvPr userDrawn="1"/>
            </p:nvSpPr>
            <p:spPr>
              <a:xfrm>
                <a:off x="12556437" y="157360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05" name="Rechthoek 304">
                <a:extLst>
                  <a:ext uri="{FF2B5EF4-FFF2-40B4-BE49-F238E27FC236}">
                    <a16:creationId xmlns:a16="http://schemas.microsoft.com/office/drawing/2014/main" id="{C1D63E32-95E1-43DE-9C4B-17C802176AF4}"/>
                  </a:ext>
                </a:extLst>
              </p:cNvPr>
              <p:cNvSpPr/>
              <p:nvPr userDrawn="1"/>
            </p:nvSpPr>
            <p:spPr>
              <a:xfrm>
                <a:off x="12922118" y="1573600"/>
                <a:ext cx="2829084" cy="28873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06" name="Groep 305">
                <a:extLst>
                  <a:ext uri="{FF2B5EF4-FFF2-40B4-BE49-F238E27FC236}">
                    <a16:creationId xmlns:a16="http://schemas.microsoft.com/office/drawing/2014/main" id="{D5508363-F6DE-4EF8-8A88-BD8422740A58}"/>
                  </a:ext>
                </a:extLst>
              </p:cNvPr>
              <p:cNvGrpSpPr/>
              <p:nvPr userDrawn="1"/>
            </p:nvGrpSpPr>
            <p:grpSpPr>
              <a:xfrm>
                <a:off x="12922118" y="2014408"/>
                <a:ext cx="825500" cy="209550"/>
                <a:chOff x="13504624" y="2482850"/>
                <a:chExt cx="825500" cy="209550"/>
              </a:xfrm>
            </p:grpSpPr>
            <p:sp>
              <p:nvSpPr>
                <p:cNvPr id="333" name="Rechthoek 332">
                  <a:extLst>
                    <a:ext uri="{FF2B5EF4-FFF2-40B4-BE49-F238E27FC236}">
                      <a16:creationId xmlns:a16="http://schemas.microsoft.com/office/drawing/2014/main" id="{97A034DE-B6A1-430F-B82E-9167F68C4E31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334" name="Rechte verbindingslijn 333">
                  <a:extLst>
                    <a:ext uri="{FF2B5EF4-FFF2-40B4-BE49-F238E27FC236}">
                      <a16:creationId xmlns:a16="http://schemas.microsoft.com/office/drawing/2014/main" id="{FE27B9E8-B5A8-454E-A3F2-4398DFE6F844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335" name="Gelijkbenige driehoek 334">
                  <a:extLst>
                    <a:ext uri="{FF2B5EF4-FFF2-40B4-BE49-F238E27FC236}">
                      <a16:creationId xmlns:a16="http://schemas.microsoft.com/office/drawing/2014/main" id="{2969C76B-782C-4415-9924-3A7A8C9A7F07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7" name="Groep 306">
                <a:extLst>
                  <a:ext uri="{FF2B5EF4-FFF2-40B4-BE49-F238E27FC236}">
                    <a16:creationId xmlns:a16="http://schemas.microsoft.com/office/drawing/2014/main" id="{B3D9074C-F110-4DDA-B509-E6F65C88F4A3}"/>
                  </a:ext>
                </a:extLst>
              </p:cNvPr>
              <p:cNvGrpSpPr/>
              <p:nvPr userDrawn="1"/>
            </p:nvGrpSpPr>
            <p:grpSpPr>
              <a:xfrm>
                <a:off x="12922118" y="1108029"/>
                <a:ext cx="294789" cy="318834"/>
                <a:chOff x="14466489" y="1001522"/>
                <a:chExt cx="290627" cy="314333"/>
              </a:xfrm>
            </p:grpSpPr>
            <p:sp>
              <p:nvSpPr>
                <p:cNvPr id="327" name="Rechthoek 326">
                  <a:extLst>
                    <a:ext uri="{FF2B5EF4-FFF2-40B4-BE49-F238E27FC236}">
                      <a16:creationId xmlns:a16="http://schemas.microsoft.com/office/drawing/2014/main" id="{BAD4AB2B-7790-4F9B-8733-CCAB98524B69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8" name="Ovaal 327">
                  <a:extLst>
                    <a:ext uri="{FF2B5EF4-FFF2-40B4-BE49-F238E27FC236}">
                      <a16:creationId xmlns:a16="http://schemas.microsoft.com/office/drawing/2014/main" id="{20093EA5-9F11-4F1B-9D53-C74A60499073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9" name="Vrije vorm: vorm 328">
                  <a:extLst>
                    <a:ext uri="{FF2B5EF4-FFF2-40B4-BE49-F238E27FC236}">
                      <a16:creationId xmlns:a16="http://schemas.microsoft.com/office/drawing/2014/main" id="{3C82F996-EF33-4A2E-AC94-D8348B10D494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0" name="Rechthoek: afgeronde hoeken 329">
                  <a:extLst>
                    <a:ext uri="{FF2B5EF4-FFF2-40B4-BE49-F238E27FC236}">
                      <a16:creationId xmlns:a16="http://schemas.microsoft.com/office/drawing/2014/main" id="{0BCC2286-5888-409E-86AD-76D6DF298BBF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331" name="Rechte verbindingslijn 330">
                  <a:extLst>
                    <a:ext uri="{FF2B5EF4-FFF2-40B4-BE49-F238E27FC236}">
                      <a16:creationId xmlns:a16="http://schemas.microsoft.com/office/drawing/2014/main" id="{AD182E72-B635-4237-BD6F-319156E3554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2" name="Rechte verbindingslijn 331">
                  <a:extLst>
                    <a:ext uri="{FF2B5EF4-FFF2-40B4-BE49-F238E27FC236}">
                      <a16:creationId xmlns:a16="http://schemas.microsoft.com/office/drawing/2014/main" id="{F23F1647-6CBD-4553-86E7-C1C8DEB93390}"/>
                    </a:ext>
                  </a:extLst>
                </p:cNvPr>
                <p:cNvCxnSpPr>
                  <a:cxnSpLocks/>
                  <a:stCxn id="33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08" name="Ovaal 307">
                <a:extLst>
                  <a:ext uri="{FF2B5EF4-FFF2-40B4-BE49-F238E27FC236}">
                    <a16:creationId xmlns:a16="http://schemas.microsoft.com/office/drawing/2014/main" id="{52D4EAFF-EF9D-4901-9CC1-0F2DC588F8CC}"/>
                  </a:ext>
                </a:extLst>
              </p:cNvPr>
              <p:cNvSpPr/>
              <p:nvPr userDrawn="1"/>
            </p:nvSpPr>
            <p:spPr>
              <a:xfrm>
                <a:off x="12556437" y="237685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A58034F2-5401-4EAB-B7C9-C931846B1B08}"/>
                  </a:ext>
                </a:extLst>
              </p:cNvPr>
              <p:cNvSpPr/>
              <p:nvPr userDrawn="1"/>
            </p:nvSpPr>
            <p:spPr>
              <a:xfrm>
                <a:off x="12922118" y="2376853"/>
                <a:ext cx="2829083" cy="73080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  <a:endPara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0" name="Groep 309">
                <a:extLst>
                  <a:ext uri="{FF2B5EF4-FFF2-40B4-BE49-F238E27FC236}">
                    <a16:creationId xmlns:a16="http://schemas.microsoft.com/office/drawing/2014/main" id="{52D0969E-16EF-44F8-94D0-9848C7DEAB5F}"/>
                  </a:ext>
                </a:extLst>
              </p:cNvPr>
              <p:cNvGrpSpPr/>
              <p:nvPr userDrawn="1"/>
            </p:nvGrpSpPr>
            <p:grpSpPr>
              <a:xfrm>
                <a:off x="12776234" y="3250677"/>
                <a:ext cx="684511" cy="612918"/>
                <a:chOff x="12579993" y="3403241"/>
                <a:chExt cx="828259" cy="741632"/>
              </a:xfrm>
            </p:grpSpPr>
            <p:grpSp>
              <p:nvGrpSpPr>
                <p:cNvPr id="311" name="Groep 310">
                  <a:extLst>
                    <a:ext uri="{FF2B5EF4-FFF2-40B4-BE49-F238E27FC236}">
                      <a16:creationId xmlns:a16="http://schemas.microsoft.com/office/drawing/2014/main" id="{232811A9-F406-4AFD-8036-86B504F8E474}"/>
                    </a:ext>
                  </a:extLst>
                </p:cNvPr>
                <p:cNvGrpSpPr/>
                <p:nvPr userDrawn="1"/>
              </p:nvGrpSpPr>
              <p:grpSpPr>
                <a:xfrm>
                  <a:off x="12771568" y="3403241"/>
                  <a:ext cx="467138" cy="448489"/>
                  <a:chOff x="12782195" y="3403241"/>
                  <a:chExt cx="467138" cy="448489"/>
                </a:xfrm>
              </p:grpSpPr>
              <p:grpSp>
                <p:nvGrpSpPr>
                  <p:cNvPr id="314" name="Groep 313">
                    <a:extLst>
                      <a:ext uri="{FF2B5EF4-FFF2-40B4-BE49-F238E27FC236}">
                        <a16:creationId xmlns:a16="http://schemas.microsoft.com/office/drawing/2014/main" id="{B2B689A2-5ABA-4F98-97FA-DD79519D091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95" y="3403241"/>
                    <a:ext cx="412967" cy="393907"/>
                    <a:chOff x="13554906" y="3320109"/>
                    <a:chExt cx="443906" cy="423419"/>
                  </a:xfrm>
                </p:grpSpPr>
                <p:grpSp>
                  <p:nvGrpSpPr>
                    <p:cNvPr id="321" name="Groep 320">
                      <a:extLst>
                        <a:ext uri="{FF2B5EF4-FFF2-40B4-BE49-F238E27FC236}">
                          <a16:creationId xmlns:a16="http://schemas.microsoft.com/office/drawing/2014/main" id="{1F1B1860-7EDC-4E24-9F2D-02069228FC6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06" cy="423419"/>
                      <a:chOff x="12909684" y="1276143"/>
                      <a:chExt cx="443906" cy="423419"/>
                    </a:xfrm>
                  </p:grpSpPr>
                  <p:sp>
                    <p:nvSpPr>
                      <p:cNvPr id="324" name="Rechthoek 323">
                        <a:extLst>
                          <a:ext uri="{FF2B5EF4-FFF2-40B4-BE49-F238E27FC236}">
                            <a16:creationId xmlns:a16="http://schemas.microsoft.com/office/drawing/2014/main" id="{0F88FD83-3E13-4E86-AD72-332755EA216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18700" y="1285262"/>
                        <a:ext cx="434890" cy="414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25" name="Rechthoek 324">
                        <a:extLst>
                          <a:ext uri="{FF2B5EF4-FFF2-40B4-BE49-F238E27FC236}">
                            <a16:creationId xmlns:a16="http://schemas.microsoft.com/office/drawing/2014/main" id="{136B3945-902F-4B3A-86D3-323AADC4948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26" name="Ovaal 325">
                        <a:extLst>
                          <a:ext uri="{FF2B5EF4-FFF2-40B4-BE49-F238E27FC236}">
                            <a16:creationId xmlns:a16="http://schemas.microsoft.com/office/drawing/2014/main" id="{3F0E545D-C614-45EF-8384-ECE45EE8500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322" name="Afbeelding 321">
                      <a:extLst>
                        <a:ext uri="{FF2B5EF4-FFF2-40B4-BE49-F238E27FC236}">
                          <a16:creationId xmlns:a16="http://schemas.microsoft.com/office/drawing/2014/main" id="{78A27347-0905-4838-9788-9552012D0DCD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3" name="Afbeelding 322">
                      <a:extLst>
                        <a:ext uri="{FF2B5EF4-FFF2-40B4-BE49-F238E27FC236}">
                          <a16:creationId xmlns:a16="http://schemas.microsoft.com/office/drawing/2014/main" id="{0A763B74-4BC5-4F57-972D-8965888D5525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8" y="3454369"/>
                      <a:ext cx="173367" cy="11142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315" name="Groep 314">
                    <a:extLst>
                      <a:ext uri="{FF2B5EF4-FFF2-40B4-BE49-F238E27FC236}">
                        <a16:creationId xmlns:a16="http://schemas.microsoft.com/office/drawing/2014/main" id="{60004A44-9B07-41B2-8F1F-010BFFFAD7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19" name="Rechthoek 318">
                      <a:extLst>
                        <a:ext uri="{FF2B5EF4-FFF2-40B4-BE49-F238E27FC236}">
                          <a16:creationId xmlns:a16="http://schemas.microsoft.com/office/drawing/2014/main" id="{28308688-F7A3-4E26-9004-2C0F33ACF99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0" name="Rechthoek 319">
                      <a:extLst>
                        <a:ext uri="{FF2B5EF4-FFF2-40B4-BE49-F238E27FC236}">
                          <a16:creationId xmlns:a16="http://schemas.microsoft.com/office/drawing/2014/main" id="{2FD439C1-36DA-4BC0-A361-2B98DF5B3C1A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316" name="Groep 315">
                    <a:extLst>
                      <a:ext uri="{FF2B5EF4-FFF2-40B4-BE49-F238E27FC236}">
                        <a16:creationId xmlns:a16="http://schemas.microsoft.com/office/drawing/2014/main" id="{D87EC7B3-EC44-4B09-8399-86CF3EEFF66D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317" name="Rechthoek 316">
                      <a:extLst>
                        <a:ext uri="{FF2B5EF4-FFF2-40B4-BE49-F238E27FC236}">
                          <a16:creationId xmlns:a16="http://schemas.microsoft.com/office/drawing/2014/main" id="{5E7E3ED5-614F-491C-81AC-225136F1D5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8" name="Rechthoek 317">
                      <a:extLst>
                        <a:ext uri="{FF2B5EF4-FFF2-40B4-BE49-F238E27FC236}">
                          <a16:creationId xmlns:a16="http://schemas.microsoft.com/office/drawing/2014/main" id="{D8F986D7-B456-4149-B7EF-06B4D0AB3EC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312" name="Rechthoek 311">
                  <a:extLst>
                    <a:ext uri="{FF2B5EF4-FFF2-40B4-BE49-F238E27FC236}">
                      <a16:creationId xmlns:a16="http://schemas.microsoft.com/office/drawing/2014/main" id="{5C2EEEB4-0EDF-4BC8-A73D-A5BBC8797C64}"/>
                    </a:ext>
                  </a:extLst>
                </p:cNvPr>
                <p:cNvSpPr/>
                <p:nvPr userDrawn="1"/>
              </p:nvSpPr>
              <p:spPr>
                <a:xfrm>
                  <a:off x="12579993" y="3889890"/>
                  <a:ext cx="828259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313" name="Gelijkbenige driehoek 312">
                  <a:extLst>
                    <a:ext uri="{FF2B5EF4-FFF2-40B4-BE49-F238E27FC236}">
                      <a16:creationId xmlns:a16="http://schemas.microsoft.com/office/drawing/2014/main" id="{25AFDD3E-A783-4560-9B73-7E4014ACF1EA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35" name="Tijdelijke aanduiding voor dianummer 5">
            <a:extLst>
              <a:ext uri="{FF2B5EF4-FFF2-40B4-BE49-F238E27FC236}">
                <a16:creationId xmlns:a16="http://schemas.microsoft.com/office/drawing/2014/main" id="{CDD90D9F-462A-4329-B711-71B0EB14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7206" y="6589194"/>
            <a:ext cx="326114" cy="272003"/>
          </a:xfrm>
        </p:spPr>
        <p:txBody>
          <a:bodyPr/>
          <a:lstStyle/>
          <a:p>
            <a:fld id="{B502C9A5-716F-45E6-800B-D4D02CE26F90}" type="slidenum">
              <a:rPr lang="nl-NL" smtClean="0"/>
              <a:t>‹nr.›</a:t>
            </a:fld>
            <a:endParaRPr lang="nl-NL"/>
          </a:p>
        </p:txBody>
      </p:sp>
      <p:sp>
        <p:nvSpPr>
          <p:cNvPr id="136" name="Tijdelijke aanduiding voor tekst 7">
            <a:extLst>
              <a:ext uri="{FF2B5EF4-FFF2-40B4-BE49-F238E27FC236}">
                <a16:creationId xmlns:a16="http://schemas.microsoft.com/office/drawing/2014/main" id="{0FE1A2A5-6EC3-4D85-B13B-D4D56E797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388" y="5916118"/>
            <a:ext cx="459361" cy="542463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55" r="34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139" name="Instructie">
            <a:extLst>
              <a:ext uri="{FF2B5EF4-FFF2-40B4-BE49-F238E27FC236}">
                <a16:creationId xmlns:a16="http://schemas.microsoft.com/office/drawing/2014/main" id="{B14CD7FA-6743-4A00-9BDB-784AA04690E3}"/>
              </a:ext>
            </a:extLst>
          </p:cNvPr>
          <p:cNvGrpSpPr/>
          <p:nvPr userDrawn="1"/>
        </p:nvGrpSpPr>
        <p:grpSpPr>
          <a:xfrm>
            <a:off x="-3694288" y="12777"/>
            <a:ext cx="3391307" cy="7056601"/>
            <a:chOff x="-3666328" y="-99300"/>
            <a:chExt cx="3391307" cy="7056601"/>
          </a:xfrm>
        </p:grpSpPr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C8EAC51B-0254-4E92-934E-00A6ED3C7338}"/>
                </a:ext>
              </a:extLst>
            </p:cNvPr>
            <p:cNvSpPr/>
            <p:nvPr userDrawn="1"/>
          </p:nvSpPr>
          <p:spPr>
            <a:xfrm>
              <a:off x="-3666328" y="-99300"/>
              <a:ext cx="3391307" cy="705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95204BED-9B8D-4BAC-AFFF-08A712806652}"/>
                </a:ext>
              </a:extLst>
            </p:cNvPr>
            <p:cNvSpPr/>
            <p:nvPr userDrawn="1"/>
          </p:nvSpPr>
          <p:spPr>
            <a:xfrm>
              <a:off x="-3459892" y="1706891"/>
              <a:ext cx="3086600" cy="4148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400" b="1" cap="all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8C66A0F3-C43B-4B2A-BCEB-0A8BDAFF00EE}"/>
                </a:ext>
              </a:extLst>
            </p:cNvPr>
            <p:cNvSpPr/>
            <p:nvPr userDrawn="1"/>
          </p:nvSpPr>
          <p:spPr>
            <a:xfrm>
              <a:off x="-3569165" y="390844"/>
              <a:ext cx="393459" cy="184058"/>
            </a:xfrm>
            <a:prstGeom prst="rect">
              <a:avLst/>
            </a:prstGeom>
            <a:solidFill>
              <a:srgbClr val="F8F8F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669A1BF1-1BB2-451B-8CE8-BC276E50849E}"/>
                </a:ext>
              </a:extLst>
            </p:cNvPr>
            <p:cNvSpPr/>
            <p:nvPr userDrawn="1"/>
          </p:nvSpPr>
          <p:spPr>
            <a:xfrm>
              <a:off x="-3564166" y="553515"/>
              <a:ext cx="383782" cy="27171"/>
            </a:xfrm>
            <a:prstGeom prst="rect">
              <a:avLst/>
            </a:prstGeom>
            <a:solidFill>
              <a:srgbClr val="B74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4" name="Groep 143">
              <a:extLst>
                <a:ext uri="{FF2B5EF4-FFF2-40B4-BE49-F238E27FC236}">
                  <a16:creationId xmlns:a16="http://schemas.microsoft.com/office/drawing/2014/main" id="{D45B9E7D-F6A4-4BFB-992C-06D2311BFFF5}"/>
                </a:ext>
              </a:extLst>
            </p:cNvPr>
            <p:cNvGrpSpPr/>
            <p:nvPr userDrawn="1"/>
          </p:nvGrpSpPr>
          <p:grpSpPr>
            <a:xfrm>
              <a:off x="-3315852" y="655360"/>
              <a:ext cx="137189" cy="108008"/>
              <a:chOff x="-3310843" y="700986"/>
              <a:chExt cx="182598" cy="143759"/>
            </a:xfrm>
          </p:grpSpPr>
          <p:grpSp>
            <p:nvGrpSpPr>
              <p:cNvPr id="212" name="Groep 211">
                <a:extLst>
                  <a:ext uri="{FF2B5EF4-FFF2-40B4-BE49-F238E27FC236}">
                    <a16:creationId xmlns:a16="http://schemas.microsoft.com/office/drawing/2014/main" id="{5AF54298-5186-4966-8DF0-92DEC39F614B}"/>
                  </a:ext>
                </a:extLst>
              </p:cNvPr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216" name="Rechte verbindingslijn 215">
                  <a:extLst>
                    <a:ext uri="{FF2B5EF4-FFF2-40B4-BE49-F238E27FC236}">
                      <a16:creationId xmlns:a16="http://schemas.microsoft.com/office/drawing/2014/main" id="{84643996-DEDD-48FA-91DD-7A42BA11A8CE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7" name="Rechte verbindingslijn 216">
                  <a:extLst>
                    <a:ext uri="{FF2B5EF4-FFF2-40B4-BE49-F238E27FC236}">
                      <a16:creationId xmlns:a16="http://schemas.microsoft.com/office/drawing/2014/main" id="{5B3A0195-1F48-4B1D-B1AD-294CDD3CF24D}"/>
                    </a:ext>
                  </a:extLst>
                </p:cNvPr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8" name="Rechte verbindingslijn 217">
                  <a:extLst>
                    <a:ext uri="{FF2B5EF4-FFF2-40B4-BE49-F238E27FC236}">
                      <a16:creationId xmlns:a16="http://schemas.microsoft.com/office/drawing/2014/main" id="{4174200C-C7C1-4199-A5D3-5BEEE1D415BE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9" name="Rechte verbindingslijn 218">
                  <a:extLst>
                    <a:ext uri="{FF2B5EF4-FFF2-40B4-BE49-F238E27FC236}">
                      <a16:creationId xmlns:a16="http://schemas.microsoft.com/office/drawing/2014/main" id="{83B868F3-CB89-4FA9-8B7E-1A918E290BE2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20" name="Rechte verbindingslijn 219">
                  <a:extLst>
                    <a:ext uri="{FF2B5EF4-FFF2-40B4-BE49-F238E27FC236}">
                      <a16:creationId xmlns:a16="http://schemas.microsoft.com/office/drawing/2014/main" id="{2AF379F1-5A74-4478-A996-AB50D97886A3}"/>
                    </a:ext>
                  </a:extLst>
                </p:cNvPr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13" name="Groep 212">
                <a:extLst>
                  <a:ext uri="{FF2B5EF4-FFF2-40B4-BE49-F238E27FC236}">
                    <a16:creationId xmlns:a16="http://schemas.microsoft.com/office/drawing/2014/main" id="{B0CC2598-2052-4611-8556-6CB5E5019C01}"/>
                  </a:ext>
                </a:extLst>
              </p:cNvPr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4A73D400-1C0F-4EF0-8A5E-BC9D4F7DEF6B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5" name="Pijl: punthaak 214">
                  <a:extLst>
                    <a:ext uri="{FF2B5EF4-FFF2-40B4-BE49-F238E27FC236}">
                      <a16:creationId xmlns:a16="http://schemas.microsoft.com/office/drawing/2014/main" id="{028F0F22-E6B3-41FA-AD1B-5F01630E72F2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ED97162D-7814-4D53-BF6F-B11F7B848A4A}"/>
                </a:ext>
              </a:extLst>
            </p:cNvPr>
            <p:cNvGrpSpPr/>
            <p:nvPr userDrawn="1"/>
          </p:nvGrpSpPr>
          <p:grpSpPr>
            <a:xfrm>
              <a:off x="-3558732" y="655360"/>
              <a:ext cx="137189" cy="108008"/>
              <a:chOff x="-3634116" y="700986"/>
              <a:chExt cx="182598" cy="143759"/>
            </a:xfrm>
          </p:grpSpPr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C0D002EA-6CC3-46D6-B7B7-CF917362B9B8}"/>
                  </a:ext>
                </a:extLst>
              </p:cNvPr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207" name="Rechte verbindingslijn 206">
                  <a:extLst>
                    <a:ext uri="{FF2B5EF4-FFF2-40B4-BE49-F238E27FC236}">
                      <a16:creationId xmlns:a16="http://schemas.microsoft.com/office/drawing/2014/main" id="{15E90468-72A6-43DF-94FD-1E279B727E5D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08" name="Rechte verbindingslijn 207">
                  <a:extLst>
                    <a:ext uri="{FF2B5EF4-FFF2-40B4-BE49-F238E27FC236}">
                      <a16:creationId xmlns:a16="http://schemas.microsoft.com/office/drawing/2014/main" id="{0EE99930-159A-4E44-8D4B-8728A5CCF75B}"/>
                    </a:ext>
                  </a:extLst>
                </p:cNvPr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09" name="Rechte verbindingslijn 208">
                  <a:extLst>
                    <a:ext uri="{FF2B5EF4-FFF2-40B4-BE49-F238E27FC236}">
                      <a16:creationId xmlns:a16="http://schemas.microsoft.com/office/drawing/2014/main" id="{9A9524D3-CB70-44C8-B275-CD3D06FA89C1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0" name="Rechte verbindingslijn 209">
                  <a:extLst>
                    <a:ext uri="{FF2B5EF4-FFF2-40B4-BE49-F238E27FC236}">
                      <a16:creationId xmlns:a16="http://schemas.microsoft.com/office/drawing/2014/main" id="{8052CC14-13F9-4BEB-900C-7CA846C2CA24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  <p:cxnSp>
              <p:nvCxnSpPr>
                <p:cNvPr id="211" name="Rechte verbindingslijn 210">
                  <a:extLst>
                    <a:ext uri="{FF2B5EF4-FFF2-40B4-BE49-F238E27FC236}">
                      <a16:creationId xmlns:a16="http://schemas.microsoft.com/office/drawing/2014/main" id="{07EA6DC8-0692-4FFC-9337-9064FBACBE9A}"/>
                    </a:ext>
                  </a:extLst>
                </p:cNvPr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92929"/>
                  </a:solidFill>
                  <a:prstDash val="solid"/>
                </a:ln>
                <a:effectLst/>
              </p:spPr>
            </p:cxn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98A2759D-EF3D-43E3-A18D-A64FDB92BFB9}"/>
                  </a:ext>
                </a:extLst>
              </p:cNvPr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CEBA107A-A47A-4A73-AD29-5DB31EC9BDF0}"/>
                    </a:ext>
                  </a:extLst>
                </p:cNvPr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6" name="Pijl: punthaak 205">
                  <a:extLst>
                    <a:ext uri="{FF2B5EF4-FFF2-40B4-BE49-F238E27FC236}">
                      <a16:creationId xmlns:a16="http://schemas.microsoft.com/office/drawing/2014/main" id="{2CEA8AA6-0741-4165-B3DA-BE4DB3F1DF2D}"/>
                    </a:ext>
                  </a:extLst>
                </p:cNvPr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4835F805-770F-4C7D-8870-CBC3852731A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416243" y="507591"/>
              <a:ext cx="541275" cy="141564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39F6BEE1-3BA3-40D8-AE58-D586D7413D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178915" y="649155"/>
              <a:ext cx="299783" cy="179037"/>
            </a:xfrm>
            <a:prstGeom prst="line">
              <a:avLst/>
            </a:prstGeom>
            <a:noFill/>
            <a:ln w="19050" cap="rnd" cmpd="sng" algn="ctr">
              <a:solidFill>
                <a:srgbClr val="0070C0"/>
              </a:solidFill>
              <a:prstDash val="solid"/>
              <a:headEnd type="oval"/>
            </a:ln>
            <a:effectLst/>
          </p:spPr>
        </p:cxn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5F52FF58-208B-4309-82F1-2E820649B47F}"/>
                </a:ext>
              </a:extLst>
            </p:cNvPr>
            <p:cNvGrpSpPr/>
            <p:nvPr userDrawn="1"/>
          </p:nvGrpSpPr>
          <p:grpSpPr>
            <a:xfrm>
              <a:off x="-2881745" y="392342"/>
              <a:ext cx="268738" cy="248381"/>
              <a:chOff x="-2721817" y="347336"/>
              <a:chExt cx="432805" cy="400021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03508262-BDC6-4E54-8A7F-6556A3DFC30E}"/>
                  </a:ext>
                </a:extLst>
              </p:cNvPr>
              <p:cNvSpPr/>
              <p:nvPr userDrawn="1"/>
            </p:nvSpPr>
            <p:spPr>
              <a:xfrm>
                <a:off x="-2721817" y="347336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BE4CEE2A-C40B-4270-8859-90E42338E3DE}"/>
                  </a:ext>
                </a:extLst>
              </p:cNvPr>
              <p:cNvGrpSpPr/>
              <p:nvPr userDrawn="1"/>
            </p:nvGrpSpPr>
            <p:grpSpPr>
              <a:xfrm>
                <a:off x="-2652453" y="431583"/>
                <a:ext cx="294076" cy="231526"/>
                <a:chOff x="-3634116" y="700986"/>
                <a:chExt cx="182598" cy="143759"/>
              </a:xfrm>
            </p:grpSpPr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8E7804C5-9DE2-458D-84E1-8106FBD9EBD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DD2E9FB4-59EB-44D7-A4BF-3E87ED1737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A127909F-030E-4FFC-8014-2AA6DE5E52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F750C867-B6D3-4C8C-A31F-55920141A9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B63E5071-B113-45F4-AAEC-2DC269ACDF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201">
                    <a:extLst>
                      <a:ext uri="{FF2B5EF4-FFF2-40B4-BE49-F238E27FC236}">
                        <a16:creationId xmlns:a16="http://schemas.microsoft.com/office/drawing/2014/main" id="{D114C032-B41C-495E-85A7-471475CEB5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FDC3C838-FB98-4A72-A0F1-4B7ACE91BAD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6" name="Rechthoek 195">
                    <a:extLst>
                      <a:ext uri="{FF2B5EF4-FFF2-40B4-BE49-F238E27FC236}">
                        <a16:creationId xmlns:a16="http://schemas.microsoft.com/office/drawing/2014/main" id="{4A412BA6-D054-4850-8359-A48E43DC52D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7" name="Pijl: punthaak 196">
                    <a:extLst>
                      <a:ext uri="{FF2B5EF4-FFF2-40B4-BE49-F238E27FC236}">
                        <a16:creationId xmlns:a16="http://schemas.microsoft.com/office/drawing/2014/main" id="{BBF2B7F5-C191-4F15-82D7-491696914DC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3F2021AB-9D5A-4BA1-A30C-3FA1CB88B742}"/>
                </a:ext>
              </a:extLst>
            </p:cNvPr>
            <p:cNvGrpSpPr/>
            <p:nvPr userDrawn="1"/>
          </p:nvGrpSpPr>
          <p:grpSpPr>
            <a:xfrm>
              <a:off x="-2881745" y="701339"/>
              <a:ext cx="268738" cy="248381"/>
              <a:chOff x="-2721817" y="782525"/>
              <a:chExt cx="432805" cy="400021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05CC626F-376B-4B0F-9091-1B82220A55D3}"/>
                  </a:ext>
                </a:extLst>
              </p:cNvPr>
              <p:cNvSpPr/>
              <p:nvPr userDrawn="1"/>
            </p:nvSpPr>
            <p:spPr>
              <a:xfrm>
                <a:off x="-2721817" y="782525"/>
                <a:ext cx="432805" cy="40002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487BB85A-D881-48EF-88B2-1600A324E152}"/>
                  </a:ext>
                </a:extLst>
              </p:cNvPr>
              <p:cNvGrpSpPr/>
              <p:nvPr userDrawn="1"/>
            </p:nvGrpSpPr>
            <p:grpSpPr>
              <a:xfrm>
                <a:off x="-2652453" y="866772"/>
                <a:ext cx="294076" cy="231526"/>
                <a:chOff x="-3310843" y="700986"/>
                <a:chExt cx="182598" cy="143759"/>
              </a:xfrm>
            </p:grpSpPr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8911452E-E87E-4C68-9399-B991BB10CA1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DF809567-761A-4C4C-B2B6-578637ED1B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D5A40FC5-8610-4B1A-8E6A-F68B6B3F5C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4C9B20B9-495A-47BF-98B1-2428D0A287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D7D1BFE0-F7D5-4BA3-A972-3C3BECB4C7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190">
                    <a:extLst>
                      <a:ext uri="{FF2B5EF4-FFF2-40B4-BE49-F238E27FC236}">
                        <a16:creationId xmlns:a16="http://schemas.microsoft.com/office/drawing/2014/main" id="{D9D14D1A-EFE1-4BD0-9242-CC1FD69F67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3EA594FA-54A8-4C9C-863E-9A444A0E73B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350025D5-3B38-4D3D-B0AD-C9CF4423D6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Pijl: punthaak 185">
                    <a:extLst>
                      <a:ext uri="{FF2B5EF4-FFF2-40B4-BE49-F238E27FC236}">
                        <a16:creationId xmlns:a16="http://schemas.microsoft.com/office/drawing/2014/main" id="{7EC05E04-9D26-4A9A-A5B9-A83704AFC2A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985A6E3-500F-4A0C-88B8-84EE58B67D10}"/>
                </a:ext>
              </a:extLst>
            </p:cNvPr>
            <p:cNvSpPr/>
            <p:nvPr userDrawn="1"/>
          </p:nvSpPr>
          <p:spPr>
            <a:xfrm>
              <a:off x="-2524885" y="444350"/>
              <a:ext cx="2052000" cy="1488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verkleinen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36346EC0-3264-4AC2-BFA0-400944437AC8}"/>
                </a:ext>
              </a:extLst>
            </p:cNvPr>
            <p:cNvSpPr/>
            <p:nvPr userDrawn="1"/>
          </p:nvSpPr>
          <p:spPr>
            <a:xfrm>
              <a:off x="-2524885" y="751733"/>
              <a:ext cx="2052000" cy="1400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Inspringniveau vergroten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ABFAFB8D-D39D-4271-8FFE-C389DCE58D93}"/>
                </a:ext>
              </a:extLst>
            </p:cNvPr>
            <p:cNvSpPr/>
            <p:nvPr userDrawn="1"/>
          </p:nvSpPr>
          <p:spPr>
            <a:xfrm>
              <a:off x="-3568057" y="1100088"/>
              <a:ext cx="3194764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Gebruik, in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 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zoals hierboven aangegeven, om een inspring-niveau te vergroten of verkleinen.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6F36167A-3F71-4A22-903F-B1705488D9A7}"/>
                </a:ext>
              </a:extLst>
            </p:cNvPr>
            <p:cNvSpPr/>
            <p:nvPr userDrawn="1"/>
          </p:nvSpPr>
          <p:spPr>
            <a:xfrm>
              <a:off x="-3568057" y="0"/>
              <a:ext cx="3194764" cy="252000"/>
            </a:xfrm>
            <a:prstGeom prst="rect">
              <a:avLst/>
            </a:prstGeom>
            <a:solidFill>
              <a:srgbClr val="211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Lijstniveaus gebruiken</a:t>
              </a:r>
            </a:p>
          </p:txBody>
        </p:sp>
        <p:grpSp>
          <p:nvGrpSpPr>
            <p:cNvPr id="158" name="Groep 157">
              <a:extLst>
                <a:ext uri="{FF2B5EF4-FFF2-40B4-BE49-F238E27FC236}">
                  <a16:creationId xmlns:a16="http://schemas.microsoft.com/office/drawing/2014/main" id="{3694BCF7-3B9C-4865-89C7-18693723B9CB}"/>
                </a:ext>
              </a:extLst>
            </p:cNvPr>
            <p:cNvGrpSpPr/>
            <p:nvPr userDrawn="1"/>
          </p:nvGrpSpPr>
          <p:grpSpPr>
            <a:xfrm>
              <a:off x="-640848" y="5954564"/>
              <a:ext cx="267555" cy="267555"/>
              <a:chOff x="7881599" y="90188"/>
              <a:chExt cx="388279" cy="388279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B8ED88D9-8F81-4600-8147-2D414D83503E}"/>
                  </a:ext>
                </a:extLst>
              </p:cNvPr>
              <p:cNvSpPr/>
              <p:nvPr userDrawn="1"/>
            </p:nvSpPr>
            <p:spPr>
              <a:xfrm>
                <a:off x="7908243" y="116832"/>
                <a:ext cx="334990" cy="3349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800" cap="all" baseline="0" dirty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BD974A3E-0D07-4060-B410-7D2328120605}"/>
                  </a:ext>
                </a:extLst>
              </p:cNvPr>
              <p:cNvSpPr/>
              <p:nvPr/>
            </p:nvSpPr>
            <p:spPr>
              <a:xfrm>
                <a:off x="7881599" y="90188"/>
                <a:ext cx="388279" cy="388279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chemeClr val="tx1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9" name="Groep 158">
              <a:extLst>
                <a:ext uri="{FF2B5EF4-FFF2-40B4-BE49-F238E27FC236}">
                  <a16:creationId xmlns:a16="http://schemas.microsoft.com/office/drawing/2014/main" id="{70A7E4D3-ECF8-4DB7-9BFD-D34D6B083BED}"/>
                </a:ext>
              </a:extLst>
            </p:cNvPr>
            <p:cNvGrpSpPr/>
            <p:nvPr userDrawn="1"/>
          </p:nvGrpSpPr>
          <p:grpSpPr>
            <a:xfrm>
              <a:off x="-3569165" y="1909857"/>
              <a:ext cx="3195872" cy="3742479"/>
              <a:chOff x="-3569165" y="1742767"/>
              <a:chExt cx="3195872" cy="3742479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A06E3C70-C1BD-4575-83C4-91629159000C}"/>
                  </a:ext>
                </a:extLst>
              </p:cNvPr>
              <p:cNvSpPr/>
              <p:nvPr userDrawn="1"/>
            </p:nvSpPr>
            <p:spPr>
              <a:xfrm>
                <a:off x="-3569165" y="1742767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826FA992-4BB5-44C3-8C55-12AED119F947}"/>
                  </a:ext>
                </a:extLst>
              </p:cNvPr>
              <p:cNvSpPr/>
              <p:nvPr userDrawn="1"/>
            </p:nvSpPr>
            <p:spPr>
              <a:xfrm>
                <a:off x="-3203483" y="1744627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marR="0" lvl="0" indent="-263525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Segoe UI Light" panose="020B0502040204020203" pitchFamily="34" charset="0"/>
                  <a:buChar char="•"/>
                  <a:tabLst/>
                  <a:defRPr/>
                </a:pPr>
                <a:r>
                  <a:rPr lang="nl-NL" sz="160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Bullets</a:t>
                </a:r>
              </a:p>
            </p:txBody>
          </p:sp>
          <p:sp>
            <p:nvSpPr>
              <p:cNvPr id="163" name="Ovaal 162">
                <a:extLst>
                  <a:ext uri="{FF2B5EF4-FFF2-40B4-BE49-F238E27FC236}">
                    <a16:creationId xmlns:a16="http://schemas.microsoft.com/office/drawing/2014/main" id="{B32018F2-6F20-41F7-8224-FB2801ECBC64}"/>
                  </a:ext>
                </a:extLst>
              </p:cNvPr>
              <p:cNvSpPr/>
              <p:nvPr userDrawn="1"/>
            </p:nvSpPr>
            <p:spPr>
              <a:xfrm>
                <a:off x="-3569165" y="2178116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64" name="Rechthoek 163">
                <a:extLst>
                  <a:ext uri="{FF2B5EF4-FFF2-40B4-BE49-F238E27FC236}">
                    <a16:creationId xmlns:a16="http://schemas.microsoft.com/office/drawing/2014/main" id="{64F93B7D-9C6E-43F2-805B-B20CB3B97BBE}"/>
                  </a:ext>
                </a:extLst>
              </p:cNvPr>
              <p:cNvSpPr/>
              <p:nvPr userDrawn="1"/>
            </p:nvSpPr>
            <p:spPr>
              <a:xfrm>
                <a:off x="-3203483" y="2179744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marR="0" lvl="1" indent="-274638" algn="l" defTabSz="7191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SzPct val="100000"/>
                  <a:buFont typeface="Calibri Light" panose="020F0302020204030204" pitchFamily="34" charset="0"/>
                  <a:buChar char="→"/>
                  <a:tabLst/>
                  <a:defRPr/>
                </a:pPr>
                <a:r>
                  <a:rPr lang="nl-NL" sz="1600" i="0" kern="1200" noProof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Sub-bullets</a:t>
                </a:r>
              </a:p>
            </p:txBody>
          </p:sp>
          <p:sp>
            <p:nvSpPr>
              <p:cNvPr id="165" name="Ovaal 164">
                <a:extLst>
                  <a:ext uri="{FF2B5EF4-FFF2-40B4-BE49-F238E27FC236}">
                    <a16:creationId xmlns:a16="http://schemas.microsoft.com/office/drawing/2014/main" id="{1F3D6A79-9A56-4D1E-AFF9-F378A6FD88AB}"/>
                  </a:ext>
                </a:extLst>
              </p:cNvPr>
              <p:cNvSpPr/>
              <p:nvPr userDrawn="1"/>
            </p:nvSpPr>
            <p:spPr>
              <a:xfrm>
                <a:off x="-3569165" y="2613465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4879E241-EBED-4549-86F1-F46323CD70D3}"/>
                  </a:ext>
                </a:extLst>
              </p:cNvPr>
              <p:cNvSpPr/>
              <p:nvPr userDrawn="1"/>
            </p:nvSpPr>
            <p:spPr>
              <a:xfrm>
                <a:off x="-3203483" y="2614861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2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rgbClr val="0070C0"/>
                  </a:buClr>
                  <a:buSzPct val="85000"/>
                  <a:buFont typeface="Arial" panose="020B0604020202020204" pitchFamily="34" charset="0"/>
                  <a:buNone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Leestekst</a:t>
                </a:r>
              </a:p>
            </p:txBody>
          </p:sp>
          <p:sp>
            <p:nvSpPr>
              <p:cNvPr id="167" name="Ovaal 166">
                <a:extLst>
                  <a:ext uri="{FF2B5EF4-FFF2-40B4-BE49-F238E27FC236}">
                    <a16:creationId xmlns:a16="http://schemas.microsoft.com/office/drawing/2014/main" id="{F58790D2-D88E-4975-8AD0-2B0EB9423C81}"/>
                  </a:ext>
                </a:extLst>
              </p:cNvPr>
              <p:cNvSpPr/>
              <p:nvPr userDrawn="1"/>
            </p:nvSpPr>
            <p:spPr>
              <a:xfrm>
                <a:off x="-3569165" y="3048814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F2EEB9A4-44F3-42FC-81C4-D1CFA8E817C7}"/>
                  </a:ext>
                </a:extLst>
              </p:cNvPr>
              <p:cNvSpPr/>
              <p:nvPr userDrawn="1"/>
            </p:nvSpPr>
            <p:spPr>
              <a:xfrm>
                <a:off x="-3203483" y="3049978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3" indent="0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1" kern="1200" cap="none" spc="30" baseline="0" dirty="0">
                    <a:solidFill>
                      <a:schemeClr val="bg2"/>
                    </a:solidFill>
                    <a:latin typeface="+mj-lt"/>
                    <a:ea typeface="+mn-ea"/>
                    <a:cs typeface="Calibri" panose="020F0502020204030204" pitchFamily="34" charset="0"/>
                  </a:rPr>
                  <a:t>SUBTITEL</a:t>
                </a:r>
              </a:p>
            </p:txBody>
          </p:sp>
          <p:sp>
            <p:nvSpPr>
              <p:cNvPr id="169" name="Ovaal 168">
                <a:extLst>
                  <a:ext uri="{FF2B5EF4-FFF2-40B4-BE49-F238E27FC236}">
                    <a16:creationId xmlns:a16="http://schemas.microsoft.com/office/drawing/2014/main" id="{626EE50E-85C0-4D06-A8A7-9C5DD7618CC4}"/>
                  </a:ext>
                </a:extLst>
              </p:cNvPr>
              <p:cNvSpPr/>
              <p:nvPr userDrawn="1"/>
            </p:nvSpPr>
            <p:spPr>
              <a:xfrm>
                <a:off x="-3569165" y="34841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F0F01353-4B19-4A86-BF4F-FDD0572FE953}"/>
                  </a:ext>
                </a:extLst>
              </p:cNvPr>
              <p:cNvSpPr/>
              <p:nvPr userDrawn="1"/>
            </p:nvSpPr>
            <p:spPr>
              <a:xfrm>
                <a:off x="-3203483" y="3485095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263525" lvl="4" indent="-263525" algn="l" defTabSz="719138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nl-NL" sz="160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Numerieke bullets</a:t>
                </a:r>
              </a:p>
            </p:txBody>
          </p:sp>
          <p:sp>
            <p:nvSpPr>
              <p:cNvPr id="171" name="Ovaal 170">
                <a:extLst>
                  <a:ext uri="{FF2B5EF4-FFF2-40B4-BE49-F238E27FC236}">
                    <a16:creationId xmlns:a16="http://schemas.microsoft.com/office/drawing/2014/main" id="{6D421188-3720-4E4F-B1B8-D9CB5AD9A2B2}"/>
                  </a:ext>
                </a:extLst>
              </p:cNvPr>
              <p:cNvSpPr/>
              <p:nvPr userDrawn="1"/>
            </p:nvSpPr>
            <p:spPr>
              <a:xfrm>
                <a:off x="-3569165" y="3919512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4913B8FA-B2D9-4F5C-8F0D-3C8620064A28}"/>
                  </a:ext>
                </a:extLst>
              </p:cNvPr>
              <p:cNvSpPr/>
              <p:nvPr userDrawn="1"/>
            </p:nvSpPr>
            <p:spPr>
              <a:xfrm>
                <a:off x="-3203483" y="392021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5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+mj-lt"/>
                  <a:buAutoNum type="alphaLcPeriod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Abc</a:t>
                </a:r>
              </a:p>
            </p:txBody>
          </p:sp>
          <p:sp>
            <p:nvSpPr>
              <p:cNvPr id="173" name="Ovaal 172">
                <a:extLst>
                  <a:ext uri="{FF2B5EF4-FFF2-40B4-BE49-F238E27FC236}">
                    <a16:creationId xmlns:a16="http://schemas.microsoft.com/office/drawing/2014/main" id="{30DC1BE0-452B-422F-96E7-9EB1A22EFF3E}"/>
                  </a:ext>
                </a:extLst>
              </p:cNvPr>
              <p:cNvSpPr/>
              <p:nvPr userDrawn="1"/>
            </p:nvSpPr>
            <p:spPr>
              <a:xfrm>
                <a:off x="-3569165" y="4354861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1F0F0D78-8FC6-4286-96DE-3937837D78E6}"/>
                  </a:ext>
                </a:extLst>
              </p:cNvPr>
              <p:cNvSpPr/>
              <p:nvPr userDrawn="1"/>
            </p:nvSpPr>
            <p:spPr>
              <a:xfrm>
                <a:off x="-3203483" y="4355329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538163" lvl="6" indent="-27463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6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nl-NL" sz="16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# Bullets</a:t>
                </a:r>
              </a:p>
            </p:txBody>
          </p:sp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21C30E36-1848-4B71-ACDA-55A8672ED9E0}"/>
                  </a:ext>
                </a:extLst>
              </p:cNvPr>
              <p:cNvSpPr/>
              <p:nvPr userDrawn="1"/>
            </p:nvSpPr>
            <p:spPr>
              <a:xfrm>
                <a:off x="-3569165" y="4790210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1B4A388E-9FFC-48BE-BEE9-5FC125B71018}"/>
                  </a:ext>
                </a:extLst>
              </p:cNvPr>
              <p:cNvSpPr/>
              <p:nvPr userDrawn="1"/>
            </p:nvSpPr>
            <p:spPr>
              <a:xfrm>
                <a:off x="-3203483" y="4790446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7" indent="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nl-NL" sz="1600" b="1" i="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Bold</a:t>
                </a:r>
                <a:endParaRPr lang="nl-NL" sz="1600" b="1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C88EDF5D-695F-405D-BEA9-72D189A05054}"/>
                  </a:ext>
                </a:extLst>
              </p:cNvPr>
              <p:cNvSpPr/>
              <p:nvPr userDrawn="1"/>
            </p:nvSpPr>
            <p:spPr>
              <a:xfrm>
                <a:off x="-3569165" y="5225563"/>
                <a:ext cx="260914" cy="259683"/>
              </a:xfrm>
              <a:prstGeom prst="ellipse">
                <a:avLst/>
              </a:prstGeom>
              <a:solidFill>
                <a:srgbClr val="211F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85F519F-8665-4A46-8506-2FE7E6C67F11}"/>
                  </a:ext>
                </a:extLst>
              </p:cNvPr>
              <p:cNvSpPr/>
              <p:nvPr userDrawn="1"/>
            </p:nvSpPr>
            <p:spPr>
              <a:xfrm>
                <a:off x="-3203483" y="5225562"/>
                <a:ext cx="2830190" cy="25596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lvl="8" indent="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nl-NL" sz="2000" b="0" kern="1200" dirty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rPr>
                  <a:t>ALT. SUBTITEL</a:t>
                </a:r>
              </a:p>
            </p:txBody>
          </p:sp>
        </p:grp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8CFF613-B18B-4D97-910B-26AF81F7066A}"/>
                </a:ext>
              </a:extLst>
            </p:cNvPr>
            <p:cNvSpPr/>
            <p:nvPr userDrawn="1"/>
          </p:nvSpPr>
          <p:spPr>
            <a:xfrm>
              <a:off x="-3568057" y="6175639"/>
              <a:ext cx="3194764" cy="6823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YouTube links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open deze in de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Diavoorstelling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(shift F5) en klik op de gewenste video link.</a:t>
              </a:r>
            </a:p>
          </p:txBody>
        </p:sp>
      </p:grpSp>
      <p:sp>
        <p:nvSpPr>
          <p:cNvPr id="223" name="Tijdelijke aanduiding voor afbeelding 222">
            <a:extLst>
              <a:ext uri="{FF2B5EF4-FFF2-40B4-BE49-F238E27FC236}">
                <a16:creationId xmlns:a16="http://schemas.microsoft.com/office/drawing/2014/main" id="{0E8F2AE3-F726-47D2-9AB9-E68357C7F5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58088" y="-1"/>
            <a:ext cx="3921125" cy="6364440"/>
          </a:xfrm>
          <a:custGeom>
            <a:avLst/>
            <a:gdLst>
              <a:gd name="connsiteX0" fmla="*/ 725 w 3921125"/>
              <a:gd name="connsiteY0" fmla="*/ 0 h 6364440"/>
              <a:gd name="connsiteX1" fmla="*/ 3921125 w 3921125"/>
              <a:gd name="connsiteY1" fmla="*/ 0 h 6364440"/>
              <a:gd name="connsiteX2" fmla="*/ 3921125 w 3921125"/>
              <a:gd name="connsiteY2" fmla="*/ 227449 h 6364440"/>
              <a:gd name="connsiteX3" fmla="*/ 3921125 w 3921125"/>
              <a:gd name="connsiteY3" fmla="*/ 470242 h 6364440"/>
              <a:gd name="connsiteX4" fmla="*/ 3921125 w 3921125"/>
              <a:gd name="connsiteY4" fmla="*/ 5226158 h 6364440"/>
              <a:gd name="connsiteX5" fmla="*/ 1960562 w 3921125"/>
              <a:gd name="connsiteY5" fmla="*/ 6364440 h 6364440"/>
              <a:gd name="connsiteX6" fmla="*/ 0 w 3921125"/>
              <a:gd name="connsiteY6" fmla="*/ 5226159 h 6364440"/>
              <a:gd name="connsiteX7" fmla="*/ 0 w 3921125"/>
              <a:gd name="connsiteY7" fmla="*/ 227449 h 6364440"/>
              <a:gd name="connsiteX8" fmla="*/ 725 w 3921125"/>
              <a:gd name="connsiteY8" fmla="*/ 227449 h 636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125" h="6364440">
                <a:moveTo>
                  <a:pt x="725" y="0"/>
                </a:moveTo>
                <a:lnTo>
                  <a:pt x="3921125" y="0"/>
                </a:lnTo>
                <a:lnTo>
                  <a:pt x="3921125" y="227449"/>
                </a:lnTo>
                <a:lnTo>
                  <a:pt x="3921125" y="470242"/>
                </a:lnTo>
                <a:lnTo>
                  <a:pt x="3921125" y="5226158"/>
                </a:lnTo>
                <a:lnTo>
                  <a:pt x="1960562" y="6364440"/>
                </a:lnTo>
                <a:lnTo>
                  <a:pt x="0" y="5226159"/>
                </a:lnTo>
                <a:lnTo>
                  <a:pt x="0" y="227449"/>
                </a:lnTo>
                <a:lnTo>
                  <a:pt x="725" y="2274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Segoe UI Light" panose="020B0502040204020203" pitchFamily="34" charset="0"/>
              <a:buNone/>
              <a:defRPr lang="nl-NL" sz="15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het onderstaand icoon </a:t>
            </a:r>
            <a:br>
              <a:rPr lang="nl-NL" dirty="0"/>
            </a:br>
            <a:r>
              <a:rPr lang="nl-NL" dirty="0"/>
              <a:t>om een foto in te voegen.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Meer hulp nodig? </a:t>
            </a:r>
            <a:br>
              <a:rPr lang="nl-NL" dirty="0"/>
            </a:br>
            <a:r>
              <a:rPr lang="nl-NL" dirty="0"/>
              <a:t>Aan de zijkanten van de dia's zijn instructies </a:t>
            </a:r>
            <a:br>
              <a:rPr lang="nl-NL" dirty="0"/>
            </a:br>
            <a:r>
              <a:rPr lang="nl-NL" dirty="0"/>
              <a:t>geplaatst voor verdere informatie.</a:t>
            </a:r>
          </a:p>
        </p:txBody>
      </p:sp>
      <p:grpSp>
        <p:nvGrpSpPr>
          <p:cNvPr id="225" name="INSTRUCTIE">
            <a:extLst>
              <a:ext uri="{FF2B5EF4-FFF2-40B4-BE49-F238E27FC236}">
                <a16:creationId xmlns:a16="http://schemas.microsoft.com/office/drawing/2014/main" id="{FCC18118-A3CE-4C53-A224-99AB79E86560}"/>
              </a:ext>
            </a:extLst>
          </p:cNvPr>
          <p:cNvGrpSpPr/>
          <p:nvPr userDrawn="1"/>
        </p:nvGrpSpPr>
        <p:grpSpPr>
          <a:xfrm>
            <a:off x="4310327" y="7051677"/>
            <a:ext cx="3593091" cy="1279523"/>
            <a:chOff x="-3786165" y="0"/>
            <a:chExt cx="3593091" cy="1279523"/>
          </a:xfrm>
        </p:grpSpPr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E3361D0A-2808-40AB-9242-5FE020C5D2F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127952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ECECE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Hyperlink</a:t>
              </a:r>
            </a:p>
          </p:txBody>
        </p:sp>
        <p:sp>
          <p:nvSpPr>
            <p:cNvPr id="227" name="Rechthoek 226">
              <a:extLst>
                <a:ext uri="{FF2B5EF4-FFF2-40B4-BE49-F238E27FC236}">
                  <a16:creationId xmlns:a16="http://schemas.microsoft.com/office/drawing/2014/main" id="{BAB0B452-5DDC-426B-B69E-1545EFA62678}"/>
                </a:ext>
              </a:extLst>
            </p:cNvPr>
            <p:cNvSpPr/>
            <p:nvPr userDrawn="1"/>
          </p:nvSpPr>
          <p:spPr>
            <a:xfrm>
              <a:off x="-3597332" y="465325"/>
              <a:ext cx="3309465" cy="6888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terug te kunnen keren naar het hoofdmenu dient er altijd een hyperlink op de slide te staan. Zorg daarom dat het onzichtbare laagje op alle slides is toegevoegd!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1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98500" y="741500"/>
            <a:ext cx="10775070" cy="49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500" y="1591901"/>
            <a:ext cx="10773500" cy="40998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hier om een bullet te plaatsen.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bullets</a:t>
            </a:r>
          </a:p>
          <a:p>
            <a:pPr lvl="5"/>
            <a:r>
              <a:rPr lang="nl-NL" dirty="0"/>
              <a:t># Abc</a:t>
            </a:r>
          </a:p>
          <a:p>
            <a:pPr lvl="6"/>
            <a:r>
              <a:rPr lang="nl-NL" dirty="0"/>
              <a:t># Bullets</a:t>
            </a:r>
          </a:p>
          <a:p>
            <a:pPr lvl="7"/>
            <a:r>
              <a:rPr lang="nl-NL" dirty="0" err="1"/>
              <a:t>Bold</a:t>
            </a:r>
            <a:endParaRPr lang="nl-NL" dirty="0"/>
          </a:p>
          <a:p>
            <a:pPr lvl="8"/>
            <a:r>
              <a:rPr lang="nl-NL" dirty="0"/>
              <a:t>Alt. Subtitel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98500" y="6975822"/>
            <a:ext cx="2044700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C2ED399-4CF0-4A1F-98E3-0CF171BA954C}" type="datetime1">
              <a:rPr lang="nl-NL" smtClean="0"/>
              <a:t>16-09-2021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959100" y="6975822"/>
            <a:ext cx="6273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37206" y="6589194"/>
            <a:ext cx="326114" cy="272003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54000" rtlCol="0" anchor="ctr">
            <a:normAutofit/>
          </a:bodyPr>
          <a:lstStyle>
            <a:lvl1pPr algn="ct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0" y="-91278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 template LCB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1AD0BD48-976F-440E-B3AD-A15A116B7C67}"/>
              </a:ext>
            </a:extLst>
          </p:cNvPr>
          <p:cNvGrpSpPr/>
          <p:nvPr userDrawn="1"/>
        </p:nvGrpSpPr>
        <p:grpSpPr>
          <a:xfrm>
            <a:off x="0" y="-888478"/>
            <a:ext cx="4215161" cy="289932"/>
            <a:chOff x="0" y="-814039"/>
            <a:chExt cx="4215161" cy="289932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894A634-3A5B-4B1A-8FC3-A0DD2514EB70}"/>
                </a:ext>
              </a:extLst>
            </p:cNvPr>
            <p:cNvSpPr/>
            <p:nvPr userDrawn="1"/>
          </p:nvSpPr>
          <p:spPr>
            <a:xfrm>
              <a:off x="0" y="-814039"/>
              <a:ext cx="289932" cy="2899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CE5013C-CBDA-4039-93EB-32B0A94B810F}"/>
                </a:ext>
              </a:extLst>
            </p:cNvPr>
            <p:cNvSpPr/>
            <p:nvPr userDrawn="1"/>
          </p:nvSpPr>
          <p:spPr>
            <a:xfrm>
              <a:off x="401444" y="-814039"/>
              <a:ext cx="289932" cy="2899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2786DD0-7C9C-4BA6-BA5A-693939437B84}"/>
                </a:ext>
              </a:extLst>
            </p:cNvPr>
            <p:cNvSpPr/>
            <p:nvPr userDrawn="1"/>
          </p:nvSpPr>
          <p:spPr>
            <a:xfrm>
              <a:off x="802888" y="-814039"/>
              <a:ext cx="289932" cy="289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5E1D0103-2355-4FF1-83E3-032D21637B91}"/>
                </a:ext>
              </a:extLst>
            </p:cNvPr>
            <p:cNvSpPr/>
            <p:nvPr userDrawn="1"/>
          </p:nvSpPr>
          <p:spPr>
            <a:xfrm>
              <a:off x="1204331" y="-814039"/>
              <a:ext cx="289932" cy="289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3B836E5-3A24-4219-89ED-FE471C71539F}"/>
                </a:ext>
              </a:extLst>
            </p:cNvPr>
            <p:cNvSpPr/>
            <p:nvPr userDrawn="1"/>
          </p:nvSpPr>
          <p:spPr>
            <a:xfrm>
              <a:off x="1906859" y="-814039"/>
              <a:ext cx="289932" cy="289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AE82F45-72F9-448F-834D-3BB3D22309FA}"/>
                </a:ext>
              </a:extLst>
            </p:cNvPr>
            <p:cNvSpPr/>
            <p:nvPr userDrawn="1"/>
          </p:nvSpPr>
          <p:spPr>
            <a:xfrm>
              <a:off x="2310533" y="-814039"/>
              <a:ext cx="289932" cy="289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DC67ECE-801F-40E0-ABD9-14E5251F4BAF}"/>
                </a:ext>
              </a:extLst>
            </p:cNvPr>
            <p:cNvSpPr/>
            <p:nvPr userDrawn="1"/>
          </p:nvSpPr>
          <p:spPr>
            <a:xfrm>
              <a:off x="2714207" y="-814039"/>
              <a:ext cx="289932" cy="289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163AA4E-65C4-48F2-948A-F3D6C5EF6F7D}"/>
                </a:ext>
              </a:extLst>
            </p:cNvPr>
            <p:cNvSpPr/>
            <p:nvPr userDrawn="1"/>
          </p:nvSpPr>
          <p:spPr>
            <a:xfrm>
              <a:off x="3117881" y="-814039"/>
              <a:ext cx="289932" cy="2899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84EEB50-2563-483D-A48D-E18677ECC0D7}"/>
                </a:ext>
              </a:extLst>
            </p:cNvPr>
            <p:cNvSpPr/>
            <p:nvPr userDrawn="1"/>
          </p:nvSpPr>
          <p:spPr>
            <a:xfrm>
              <a:off x="3521555" y="-814039"/>
              <a:ext cx="289932" cy="2899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8B5F5361-FBB1-42B0-A283-63DA84C5AA38}"/>
                </a:ext>
              </a:extLst>
            </p:cNvPr>
            <p:cNvSpPr/>
            <p:nvPr userDrawn="1"/>
          </p:nvSpPr>
          <p:spPr>
            <a:xfrm>
              <a:off x="3925229" y="-814039"/>
              <a:ext cx="289932" cy="289932"/>
            </a:xfrm>
            <a:prstGeom prst="rect">
              <a:avLst/>
            </a:prstGeom>
            <a:solidFill>
              <a:srgbClr val="F6A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BCE4B35A-FA87-4DC0-A913-CD9273C09EF9}"/>
              </a:ext>
            </a:extLst>
          </p:cNvPr>
          <p:cNvSpPr txBox="1"/>
          <p:nvPr userDrawn="1"/>
        </p:nvSpPr>
        <p:spPr>
          <a:xfrm>
            <a:off x="0" y="-1247325"/>
            <a:ext cx="2196791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nl-NL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Hoofdkleuren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8DF04F9-E21F-4D8C-AE12-B464A2AC84C8}"/>
              </a:ext>
            </a:extLst>
          </p:cNvPr>
          <p:cNvSpPr txBox="1"/>
          <p:nvPr userDrawn="1"/>
        </p:nvSpPr>
        <p:spPr>
          <a:xfrm>
            <a:off x="1918010" y="-1247325"/>
            <a:ext cx="2196791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l-NL" sz="14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</a:t>
            </a:r>
            <a:r>
              <a:rPr lang="nl-NL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kleuren</a:t>
            </a:r>
          </a:p>
        </p:txBody>
      </p:sp>
    </p:spTree>
    <p:extLst>
      <p:ext uri="{BB962C8B-B14F-4D97-AF65-F5344CB8AC3E}">
        <p14:creationId xmlns:p14="http://schemas.microsoft.com/office/powerpoint/2010/main" val="283179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692" r:id="rId3"/>
    <p:sldLayoutId id="2147483748" r:id="rId4"/>
    <p:sldLayoutId id="2147483655" r:id="rId5"/>
    <p:sldLayoutId id="2147483658" r:id="rId6"/>
    <p:sldLayoutId id="2147483689" r:id="rId7"/>
    <p:sldLayoutId id="2147483690" r:id="rId8"/>
    <p:sldLayoutId id="2147483659" r:id="rId9"/>
    <p:sldLayoutId id="2147483700" r:id="rId10"/>
    <p:sldLayoutId id="2147483660" r:id="rId11"/>
    <p:sldLayoutId id="2147483661" r:id="rId12"/>
    <p:sldLayoutId id="2147483673" r:id="rId13"/>
    <p:sldLayoutId id="2147483694" r:id="rId14"/>
    <p:sldLayoutId id="2147483691" r:id="rId15"/>
    <p:sldLayoutId id="2147483681" r:id="rId16"/>
    <p:sldLayoutId id="2147483663" r:id="rId17"/>
    <p:sldLayoutId id="2147483664" r:id="rId18"/>
    <p:sldLayoutId id="2147483666" r:id="rId19"/>
    <p:sldLayoutId id="2147483667" r:id="rId20"/>
    <p:sldLayoutId id="2147483675" r:id="rId21"/>
    <p:sldLayoutId id="2147483746" r:id="rId22"/>
    <p:sldLayoutId id="2147483745" r:id="rId23"/>
    <p:sldLayoutId id="214748374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3000" b="1" kern="1200" cap="all" baseline="0">
          <a:solidFill>
            <a:schemeClr val="bg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3525" indent="-26352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SzPct val="100000"/>
        <a:buFont typeface="Segoe UI Light" panose="020B050204020402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4638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SzPct val="100000"/>
        <a:buFont typeface="Calibri Light" panose="020F0302020204030204" pitchFamily="34" charset="0"/>
        <a:buChar char="→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070C0"/>
        </a:buClr>
        <a:buSzPct val="85000"/>
        <a:buFont typeface="Arial" panose="020B0604020202020204" pitchFamily="34" charset="0"/>
        <a:buNone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1" kern="1200" cap="all" spc="30" baseline="0">
          <a:solidFill>
            <a:schemeClr val="bg2"/>
          </a:solidFill>
          <a:latin typeface="+mj-lt"/>
          <a:ea typeface="+mn-ea"/>
          <a:cs typeface="Calibri" panose="020F0502020204030204" pitchFamily="34" charset="0"/>
        </a:defRPr>
      </a:lvl4pPr>
      <a:lvl5pPr marL="263525" indent="-26352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+mj-lt"/>
        <a:buAutoNum type="arabicPeriod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538163" indent="-27463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+mj-lt"/>
        <a:buAutoNum type="alphaLcPeriod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538163" indent="-27463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 cap="all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776" userDrawn="1">
          <p15:clr>
            <a:srgbClr val="F26B43"/>
          </p15:clr>
        </p15:guide>
        <p15:guide id="3" orient="horz" pos="1002" userDrawn="1">
          <p15:clr>
            <a:srgbClr val="F26B43"/>
          </p15:clr>
        </p15:guide>
        <p15:guide id="5" orient="horz" pos="3867" userDrawn="1">
          <p15:clr>
            <a:srgbClr val="F26B43"/>
          </p15:clr>
        </p15:guide>
        <p15:guide id="6" orient="horz" pos="3589" userDrawn="1">
          <p15:clr>
            <a:srgbClr val="F26B43"/>
          </p15:clr>
        </p15:guide>
        <p15:guide id="7" pos="435" userDrawn="1">
          <p15:clr>
            <a:srgbClr val="F26B43"/>
          </p15:clr>
        </p15:guide>
        <p15:guide id="8" pos="7231" userDrawn="1">
          <p15:clr>
            <a:srgbClr val="F26B43"/>
          </p15:clr>
        </p15:guide>
        <p15:guide id="9" orient="horz" pos="4014" userDrawn="1">
          <p15:clr>
            <a:srgbClr val="F26B43"/>
          </p15:clr>
        </p15:guide>
        <p15:guide id="10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jdelijke aanduiding voor tekst 79">
            <a:extLst>
              <a:ext uri="{FF2B5EF4-FFF2-40B4-BE49-F238E27FC236}">
                <a16:creationId xmlns:a16="http://schemas.microsoft.com/office/drawing/2014/main" id="{99E39747-05E5-49BD-8E84-6FFDAC734BC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7" name="Tijdelijke aanduiding voor tekst 76">
            <a:extLst>
              <a:ext uri="{FF2B5EF4-FFF2-40B4-BE49-F238E27FC236}">
                <a16:creationId xmlns:a16="http://schemas.microsoft.com/office/drawing/2014/main" id="{619A223E-C88F-45B0-9FED-13168B68E6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9" name="Tijdelijke aanduiding voor tekst 78">
            <a:extLst>
              <a:ext uri="{FF2B5EF4-FFF2-40B4-BE49-F238E27FC236}">
                <a16:creationId xmlns:a16="http://schemas.microsoft.com/office/drawing/2014/main" id="{0E30B7EB-B81D-4F8D-89E5-B676388F1C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ADA19B-7DC7-4F4A-9F27-C310738E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Tijdelijke aanduiding voor tekst 80">
            <a:extLst>
              <a:ext uri="{FF2B5EF4-FFF2-40B4-BE49-F238E27FC236}">
                <a16:creationId xmlns:a16="http://schemas.microsoft.com/office/drawing/2014/main" id="{5102FCC4-56B1-4837-B723-19684287D0D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8" name="Tijdelijke aanduiding voor tekst 77">
            <a:extLst>
              <a:ext uri="{FF2B5EF4-FFF2-40B4-BE49-F238E27FC236}">
                <a16:creationId xmlns:a16="http://schemas.microsoft.com/office/drawing/2014/main" id="{225A31FE-D41F-4B2A-B392-D83814E7B1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8" name="Tijdelijke aanduiding voor afbeelding 37" descr="Afbeelding met gebouw, straat, tafel, stad&#10;&#10;Automatisch gegenereerde beschrijving">
            <a:extLst>
              <a:ext uri="{FF2B5EF4-FFF2-40B4-BE49-F238E27FC236}">
                <a16:creationId xmlns:a16="http://schemas.microsoft.com/office/drawing/2014/main" id="{100E6908-6082-FA4E-975B-D201C03F657D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9" name="Tijdelijke aanduiding voor afbeelding 28" descr="Afbeelding met buiten, blauw, groot, vrachtwagen&#10;&#10;Automatisch gegenereerde beschrijving">
            <a:extLst>
              <a:ext uri="{FF2B5EF4-FFF2-40B4-BE49-F238E27FC236}">
                <a16:creationId xmlns:a16="http://schemas.microsoft.com/office/drawing/2014/main" id="{44926603-D41F-FD4E-BD7C-45DD001B5DF2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6" name="Tijdelijke aanduiding voor afbeelding 5" descr="Afbeelding met scène, weg, straat, gevuld&#10;&#10;Automatisch gegenereerde beschrijving">
            <a:extLst>
              <a:ext uri="{FF2B5EF4-FFF2-40B4-BE49-F238E27FC236}">
                <a16:creationId xmlns:a16="http://schemas.microsoft.com/office/drawing/2014/main" id="{61A25D96-2DAE-4742-8906-0557A65E80BE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9" name="Tijdelijke aanduiding voor afbeelding 8" descr="Afbeelding met gebouw, buiten, persoon, trottoir&#10;&#10;Automatisch gegenereerde beschrijving">
            <a:extLst>
              <a:ext uri="{FF2B5EF4-FFF2-40B4-BE49-F238E27FC236}">
                <a16:creationId xmlns:a16="http://schemas.microsoft.com/office/drawing/2014/main" id="{AC7CF825-3603-7648-A8A7-93406B252EFF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solidFill>
            <a:schemeClr val="tx2"/>
          </a:solidFill>
        </p:spPr>
      </p:pic>
      <p:pic>
        <p:nvPicPr>
          <p:cNvPr id="17" name="Tijdelijke aanduiding voor afbeelding 16" descr="Afbeelding met gebouw, tafel, groot, weergave&#10;&#10;Automatisch gegenereerde beschrijving">
            <a:extLst>
              <a:ext uri="{FF2B5EF4-FFF2-40B4-BE49-F238E27FC236}">
                <a16:creationId xmlns:a16="http://schemas.microsoft.com/office/drawing/2014/main" id="{6DB67ED0-278F-3244-80DC-FCA64A4BB574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solidFill>
            <a:schemeClr val="bg2"/>
          </a:solidFill>
        </p:spPr>
      </p:pic>
      <p:pic>
        <p:nvPicPr>
          <p:cNvPr id="15" name="Tijdelijke aanduiding voor afbeelding 14" descr="Afbeelding met buiten, mensen, skiën, groep&#10;&#10;Automatisch gegenereerde beschrijving">
            <a:extLst>
              <a:ext uri="{FF2B5EF4-FFF2-40B4-BE49-F238E27FC236}">
                <a16:creationId xmlns:a16="http://schemas.microsoft.com/office/drawing/2014/main" id="{0166FF49-6EF5-AD43-BAB9-EE221EECAD2B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4" name="Tijdelijke aanduiding voor afbeelding 23" descr="Afbeelding met binnen, plafond, kamer, keuken&#10;&#10;Automatisch gegenereerde beschrijving">
            <a:extLst>
              <a:ext uri="{FF2B5EF4-FFF2-40B4-BE49-F238E27FC236}">
                <a16:creationId xmlns:a16="http://schemas.microsoft.com/office/drawing/2014/main" id="{18499B93-5654-0E4C-B86C-AFC7B2935D5D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9" name="Tijdelijke aanduiding voor afbeelding 18" descr="Afbeelding met tafel, oranje, zitten, klein&#10;&#10;Automatisch gegenereerde beschrijving">
            <a:extLst>
              <a:ext uri="{FF2B5EF4-FFF2-40B4-BE49-F238E27FC236}">
                <a16:creationId xmlns:a16="http://schemas.microsoft.com/office/drawing/2014/main" id="{41361BD8-A2A1-FE44-87D9-CBFE3833C678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solidFill>
            <a:schemeClr val="accent1"/>
          </a:solidFill>
        </p:spPr>
      </p:pic>
      <p:pic>
        <p:nvPicPr>
          <p:cNvPr id="11" name="Tijdelijke aanduiding voor afbeelding 10" descr="Afbeelding met boot, buiten, water, schip&#10;&#10;Automatisch gegenereerde beschrijving">
            <a:extLst>
              <a:ext uri="{FF2B5EF4-FFF2-40B4-BE49-F238E27FC236}">
                <a16:creationId xmlns:a16="http://schemas.microsoft.com/office/drawing/2014/main" id="{45BD3174-ECF7-5F49-BCCD-4ABAAAF30CC8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solidFill>
            <a:schemeClr val="bg2"/>
          </a:solidFill>
        </p:spPr>
      </p:pic>
      <p:pic>
        <p:nvPicPr>
          <p:cNvPr id="32" name="Tijdelijke aanduiding voor afbeelding 31" descr="Afbeelding met binnen, persoon, gebouw, mensen&#10;&#10;Automatisch gegenereerde beschrijving">
            <a:extLst>
              <a:ext uri="{FF2B5EF4-FFF2-40B4-BE49-F238E27FC236}">
                <a16:creationId xmlns:a16="http://schemas.microsoft.com/office/drawing/2014/main" id="{B9554088-8CD5-2C47-90A8-5C6D6BB99ED1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solidFill>
            <a:schemeClr val="accent1"/>
          </a:solidFill>
        </p:spPr>
      </p:pic>
      <p:pic>
        <p:nvPicPr>
          <p:cNvPr id="34" name="Tijdelijke aanduiding voor afbeelding 33" descr="Afbeelding met binnen, persoon, ei, voedsel&#10;&#10;Automatisch gegenereerde beschrijving">
            <a:extLst>
              <a:ext uri="{FF2B5EF4-FFF2-40B4-BE49-F238E27FC236}">
                <a16:creationId xmlns:a16="http://schemas.microsoft.com/office/drawing/2014/main" id="{FB57464E-A26E-B94E-BA80-C87269165EB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tx2"/>
          </a:solidFill>
        </p:spPr>
      </p:pic>
      <p:pic>
        <p:nvPicPr>
          <p:cNvPr id="7" name="Tijdelijke aanduiding voor afbeelding 6" descr="Afbeelding met computer, toetsenbord, blauw&#10;&#10;Automatisch gegenereerde beschrijving">
            <a:extLst>
              <a:ext uri="{FF2B5EF4-FFF2-40B4-BE49-F238E27FC236}">
                <a16:creationId xmlns:a16="http://schemas.microsoft.com/office/drawing/2014/main" id="{B06CD433-3223-F846-AF20-3E8D32D3A09E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756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DA43679A-B044-5440-9846-8757E497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WELKOM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E181761C-9430-3044-A966-E399D4DC2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1591901"/>
            <a:ext cx="7457948" cy="4105637"/>
          </a:xfrm>
        </p:spPr>
        <p:txBody>
          <a:bodyPr/>
          <a:lstStyle/>
          <a:p>
            <a:pPr lvl="2" indent="-525463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</a:pPr>
            <a:r>
              <a:rPr lang="nl-NL" sz="2400" b="1" spc="25" dirty="0">
                <a:latin typeface="Open Sans"/>
                <a:cs typeface="Open Sans"/>
              </a:rPr>
              <a:t>Programma</a:t>
            </a:r>
            <a:endParaRPr lang="nl-NL" sz="24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400" dirty="0"/>
              <a:t>Inloop - ontvangst | 14:00 - 14:15 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400" dirty="0"/>
              <a:t>Welkom door </a:t>
            </a:r>
            <a:r>
              <a:rPr lang="nl-NL" sz="2400" b="1" dirty="0"/>
              <a:t>Bas Holland</a:t>
            </a:r>
            <a:r>
              <a:rPr lang="nl-NL" sz="2400" dirty="0"/>
              <a:t> | 14:15 - 14:20 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nl-NL" sz="24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nl-NL" sz="2400" b="1" dirty="0"/>
              <a:t>Thema presentaties | 14:20 – 15:20: 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400" dirty="0"/>
              <a:t>Smart </a:t>
            </a:r>
            <a:r>
              <a:rPr lang="nl-NL" sz="2400" dirty="0" err="1"/>
              <a:t>Contracts</a:t>
            </a:r>
            <a:r>
              <a:rPr lang="nl-NL" sz="2400" dirty="0"/>
              <a:t> - </a:t>
            </a:r>
            <a:r>
              <a:rPr lang="nl-NL" sz="2400" b="1" dirty="0"/>
              <a:t>Jeroen </a:t>
            </a:r>
            <a:r>
              <a:rPr lang="nl-NL" sz="2400" b="1" dirty="0" err="1"/>
              <a:t>Perquin</a:t>
            </a:r>
            <a:endParaRPr lang="nl-NL" sz="24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400" dirty="0"/>
              <a:t>AVS - </a:t>
            </a:r>
            <a:r>
              <a:rPr lang="nl-NL" sz="2400" b="1" dirty="0"/>
              <a:t>Bas Roozen</a:t>
            </a:r>
            <a:r>
              <a:rPr lang="nl-NL" sz="2400" dirty="0"/>
              <a:t> 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400" dirty="0"/>
              <a:t>Robotisering - </a:t>
            </a:r>
            <a:r>
              <a:rPr lang="nl-NL" sz="2400" b="1" dirty="0"/>
              <a:t>Daniël Telgen</a:t>
            </a:r>
            <a:r>
              <a:rPr lang="nl-NL" sz="2400" dirty="0"/>
              <a:t> 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400" dirty="0"/>
              <a:t>Digitale atlas - </a:t>
            </a:r>
            <a:r>
              <a:rPr lang="nl-NL" sz="2400" b="1" dirty="0"/>
              <a:t>Joost de </a:t>
            </a:r>
            <a:r>
              <a:rPr lang="nl-NL" sz="2400" b="1" dirty="0" err="1"/>
              <a:t>Kruijf</a:t>
            </a:r>
            <a:r>
              <a:rPr lang="nl-NL" sz="2400" dirty="0"/>
              <a:t> 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166336-417D-AA4C-AF97-2C8218B9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2</a:t>
            </a:fld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739F07F-B8C7-DC40-B178-D2B9A512B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Tijdelijke aanduiding voor 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D48AF250-462E-3E42-AA39-3C85E92EE36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8088" y="-1"/>
            <a:ext cx="3921125" cy="6364440"/>
          </a:xfrm>
        </p:spPr>
      </p:pic>
    </p:spTree>
    <p:extLst>
      <p:ext uri="{BB962C8B-B14F-4D97-AF65-F5344CB8AC3E}">
        <p14:creationId xmlns:p14="http://schemas.microsoft.com/office/powerpoint/2010/main" val="15966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B96D8B2-5B33-3045-AD83-32007969A2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afbeelding 7" descr="Afbeelding met persoon, person, dragen, binnen&#10;&#10;Automatisch gegenereerde beschrijving">
            <a:extLst>
              <a:ext uri="{FF2B5EF4-FFF2-40B4-BE49-F238E27FC236}">
                <a16:creationId xmlns:a16="http://schemas.microsoft.com/office/drawing/2014/main" id="{433B3444-67A3-3D4A-83DE-CFCE7340F47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150C4AA-2594-AF45-A24D-671613BA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179581"/>
            <a:ext cx="10775070" cy="490400"/>
          </a:xfrm>
        </p:spPr>
        <p:txBody>
          <a:bodyPr>
            <a:normAutofit fontScale="90000"/>
          </a:bodyPr>
          <a:lstStyle/>
          <a:p>
            <a:r>
              <a:rPr lang="nl-NL" dirty="0"/>
              <a:t>Koffie </a:t>
            </a:r>
            <a:r>
              <a:rPr lang="nl-NL" sz="4800" b="0" dirty="0"/>
              <a:t>| 15:30 - 15:45 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2FFF7C-18C5-714C-B622-D9102102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3</a:t>
            </a:fld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55402EE-2D2D-3B49-B1DA-3FB40AD3C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2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DA43679A-B044-5440-9846-8757E497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WELKOM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E181761C-9430-3044-A966-E399D4DC2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1591901"/>
            <a:ext cx="7457948" cy="4105637"/>
          </a:xfrm>
        </p:spPr>
        <p:txBody>
          <a:bodyPr/>
          <a:lstStyle/>
          <a:p>
            <a:pPr marL="144000" lvl="2" indent="-525463">
              <a:lnSpc>
                <a:spcPct val="100000"/>
              </a:lnSpc>
              <a:spcAft>
                <a:spcPts val="0"/>
              </a:spcAft>
            </a:pPr>
            <a:r>
              <a:rPr lang="nl-NL" sz="2400" b="1" spc="25" dirty="0">
                <a:latin typeface="Open Sans"/>
                <a:cs typeface="Open Sans"/>
              </a:rPr>
              <a:t>Ronde tafel sessies</a:t>
            </a:r>
            <a:endParaRPr lang="nl-NL" sz="2400" dirty="0">
              <a:latin typeface="Open Sans"/>
              <a:cs typeface="Open Sans"/>
            </a:endParaRPr>
          </a:p>
          <a:p>
            <a:pPr marL="144000">
              <a:lnSpc>
                <a:spcPct val="100000"/>
              </a:lnSpc>
              <a:spcAft>
                <a:spcPts val="0"/>
              </a:spcAft>
            </a:pPr>
            <a:r>
              <a:rPr lang="nl-NL" sz="2400" dirty="0"/>
              <a:t>ronde 1 | 15:45 - 16:05</a:t>
            </a:r>
          </a:p>
          <a:p>
            <a:pPr marL="144000">
              <a:lnSpc>
                <a:spcPct val="100000"/>
              </a:lnSpc>
              <a:spcAft>
                <a:spcPts val="0"/>
              </a:spcAft>
            </a:pPr>
            <a:r>
              <a:rPr lang="nl-NL" sz="2400" dirty="0"/>
              <a:t>ronde 2 | 16:05 - 16:25 </a:t>
            </a:r>
          </a:p>
          <a:p>
            <a:pPr marL="144000">
              <a:lnSpc>
                <a:spcPct val="100000"/>
              </a:lnSpc>
              <a:spcAft>
                <a:spcPts val="0"/>
              </a:spcAft>
            </a:pPr>
            <a:r>
              <a:rPr lang="nl-NL" sz="2400" dirty="0"/>
              <a:t>ronde 3 | 16:25 - 16:45</a:t>
            </a:r>
          </a:p>
          <a:p>
            <a:pPr marL="144000">
              <a:lnSpc>
                <a:spcPct val="100000"/>
              </a:lnSpc>
              <a:spcAft>
                <a:spcPts val="0"/>
              </a:spcAft>
            </a:pPr>
            <a:r>
              <a:rPr lang="nl-NL" sz="2400" dirty="0"/>
              <a:t>ronde 4 | 16:45 - 17:05 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nl-NL" sz="24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nl-NL" sz="2400" b="1" dirty="0"/>
              <a:t>Demo markt: 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400" dirty="0"/>
              <a:t>Smart </a:t>
            </a:r>
            <a:r>
              <a:rPr lang="nl-NL" sz="2400" dirty="0" err="1"/>
              <a:t>Contracts</a:t>
            </a:r>
            <a:r>
              <a:rPr lang="nl-NL" sz="2400" dirty="0"/>
              <a:t> - demo door </a:t>
            </a:r>
            <a:r>
              <a:rPr lang="nl-NL" sz="2400" b="1" dirty="0"/>
              <a:t>2BSmart</a:t>
            </a:r>
            <a:endParaRPr lang="nl-NL" sz="24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400" dirty="0"/>
              <a:t>AVS - demo door </a:t>
            </a:r>
            <a:r>
              <a:rPr lang="nl-NL" sz="2400" b="1" dirty="0" err="1"/>
              <a:t>Enversed</a:t>
            </a:r>
            <a:r>
              <a:rPr lang="nl-NL" sz="2400" b="1" dirty="0"/>
              <a:t> Studio’s</a:t>
            </a:r>
            <a:endParaRPr lang="nl-NL" sz="24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400" dirty="0"/>
              <a:t>Robotisering – nader te bepalen 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nl-NL" sz="2400" dirty="0"/>
              <a:t>Digitale Atlas - demo door </a:t>
            </a:r>
            <a:r>
              <a:rPr lang="nl-NL" sz="2400" b="1" dirty="0"/>
              <a:t>Team digitale atlas</a:t>
            </a:r>
            <a:endParaRPr lang="nl-NL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166336-417D-AA4C-AF97-2C8218B9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4</a:t>
            </a:fld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739F07F-B8C7-DC40-B178-D2B9A512B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Tijdelijke aanduiding voor 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D48AF250-462E-3E42-AA39-3C85E92EE36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8088" y="-1"/>
            <a:ext cx="3921125" cy="6364440"/>
          </a:xfrm>
        </p:spPr>
      </p:pic>
    </p:spTree>
    <p:extLst>
      <p:ext uri="{BB962C8B-B14F-4D97-AF65-F5344CB8AC3E}">
        <p14:creationId xmlns:p14="http://schemas.microsoft.com/office/powerpoint/2010/main" val="23353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69E7AAE-F2DF-2B4E-A4DC-93BFB4C7149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9E43973F-9232-054B-9C0C-3DE5C43CD0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6B76BCF-39C7-8D42-99D2-4FA643341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019466"/>
            <a:ext cx="10775070" cy="490400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Borrellen</a:t>
            </a:r>
            <a:r>
              <a:rPr lang="nl-NL" dirty="0"/>
              <a:t>, 18:00 – 19:00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872EF6-9E2F-7447-B599-F755F978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5</a:t>
            </a:fld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7EB4D7E-7841-624E-9D50-30D4F4998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8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CB">
  <a:themeElements>
    <a:clrScheme name="Aangepast 149">
      <a:dk1>
        <a:srgbClr val="231F20"/>
      </a:dk1>
      <a:lt1>
        <a:sysClr val="window" lastClr="FFFFFF"/>
      </a:lt1>
      <a:dk2>
        <a:srgbClr val="CD930F"/>
      </a:dk2>
      <a:lt2>
        <a:srgbClr val="FAC210"/>
      </a:lt2>
      <a:accent1>
        <a:srgbClr val="FFE100"/>
      </a:accent1>
      <a:accent2>
        <a:srgbClr val="C1D100"/>
      </a:accent2>
      <a:accent3>
        <a:srgbClr val="009FDD"/>
      </a:accent3>
      <a:accent4>
        <a:srgbClr val="009A96"/>
      </a:accent4>
      <a:accent5>
        <a:srgbClr val="7373B4"/>
      </a:accent5>
      <a:accent6>
        <a:srgbClr val="E4032C"/>
      </a:accent6>
      <a:hlink>
        <a:srgbClr val="F6A016"/>
      </a:hlink>
      <a:folHlink>
        <a:srgbClr val="231F20"/>
      </a:folHlink>
    </a:clrScheme>
    <a:fontScheme name="Aangepast 76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97AEA6C1B7742A08A247E35D95500" ma:contentTypeVersion="2" ma:contentTypeDescription="Create a new document." ma:contentTypeScope="" ma:versionID="e1ddc25f27adf6f107b48950a8102f5c">
  <xsd:schema xmlns:xsd="http://www.w3.org/2001/XMLSchema" xmlns:xs="http://www.w3.org/2001/XMLSchema" xmlns:p="http://schemas.microsoft.com/office/2006/metadata/properties" xmlns:ns2="1ed881a5-6cba-4407-85e2-d6da4019bb7b" targetNamespace="http://schemas.microsoft.com/office/2006/metadata/properties" ma:root="true" ma:fieldsID="2dee6a18ee39e6929e716ba49bcddf32" ns2:_="">
    <xsd:import namespace="1ed881a5-6cba-4407-85e2-d6da4019bb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881a5-6cba-4407-85e2-d6da4019bb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CD2237-3329-4F85-B4F6-2411667E3667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e454678-7cbd-4669-a50e-085757c3b2d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E82C76-1A8C-4271-9B16-B3D926139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ED186-C38C-4B70-B3F0-B1FE12CE7F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14311</TotalTime>
  <Words>285</Words>
  <Application>Microsoft Macintosh PowerPoint</Application>
  <PresentationFormat>Breedbeeld</PresentationFormat>
  <Paragraphs>53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Open Sans</vt:lpstr>
      <vt:lpstr>Segoe UI Light</vt:lpstr>
      <vt:lpstr>LCB</vt:lpstr>
      <vt:lpstr>PowerPoint-presentatie</vt:lpstr>
      <vt:lpstr>WELKOM</vt:lpstr>
      <vt:lpstr>Koffie | 15:30 - 15:45 </vt:lpstr>
      <vt:lpstr>WELKOM</vt:lpstr>
      <vt:lpstr>Borrellen, 18:00 – 19:00</vt:lpstr>
    </vt:vector>
  </TitlesOfParts>
  <Manager>MADE BY PPTSOLUTIONS.NL</Manager>
  <Company>PPTSOLUTIONS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MADE BY PPTSOLUTIONS.NL</dc:title>
  <dc:subject>MADE BY PPTSOLUTIONS.NL</dc:subject>
  <dc:creator>Jelle de Korte</dc:creator>
  <cp:keywords>MADE BY PPTSOLUTIONS.NL</cp:keywords>
  <cp:lastModifiedBy>Bruchem, Antwan van</cp:lastModifiedBy>
  <cp:revision>409</cp:revision>
  <dcterms:created xsi:type="dcterms:W3CDTF">2017-01-18T13:00:15Z</dcterms:created>
  <dcterms:modified xsi:type="dcterms:W3CDTF">2021-09-16T13:59:22Z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0x0101002CF97AEA6C1B7742A08A247E35D95500</vt:lpwstr>
  </property>
</Properties>
</file>